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327" r:id="rId6"/>
    <p:sldId id="257" r:id="rId7"/>
    <p:sldId id="261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8" r:id="rId19"/>
  </p:sldIdLst>
  <p:sldSz cx="9144000" cy="5143500" type="screen16x9"/>
  <p:notesSz cx="6858000" cy="9144000"/>
  <p:embeddedFontLst>
    <p:embeddedFont>
      <p:font typeface="Patrick Hand SC" charset="0"/>
      <p:regular r:id="rId21"/>
    </p:embeddedFont>
    <p:embeddedFont>
      <p:font typeface="Comic Sans MS" pitchFamily="66" charset="0"/>
      <p:regular r:id="rId22"/>
      <p:bold r:id="rId23"/>
      <p:italic r:id="rId24"/>
      <p:boldItalic r:id="rId25"/>
    </p:embeddedFont>
    <p:embeddedFont>
      <p:font typeface="Patrick Hand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E6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8B8D818-98BB-4962-8153-B2DE7E805018}">
  <a:tblStyle styleId="{68B8D818-98BB-4962-8153-B2DE7E8050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2171" autoAdjust="0"/>
  </p:normalViewPr>
  <p:slideViewPr>
    <p:cSldViewPr>
      <p:cViewPr>
        <p:scale>
          <a:sx n="102" d="100"/>
          <a:sy n="102" d="100"/>
        </p:scale>
        <p:origin x="-456" y="-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71284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b5bfae17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b5bfae17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b5bfae178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b5bfae178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96225" y="1285875"/>
            <a:ext cx="7151400" cy="3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96225" y="1487350"/>
            <a:ext cx="3213900" cy="278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76" r:id="rId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49" y="478100"/>
            <a:ext cx="6667500" cy="9415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dirty="0" smtClean="0"/>
              <a:t>„Подкрепа за успех“</a:t>
            </a:r>
            <a:br>
              <a:rPr lang="bg-BG" sz="3200" dirty="0" smtClean="0"/>
            </a:br>
            <a:r>
              <a:rPr lang="bg-BG" sz="2000" dirty="0" smtClean="0"/>
              <a:t>ОУ“Христо Смирненски“-с.Радиево</a:t>
            </a:r>
            <a:endParaRPr sz="2000"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D:\Downloads\pixiz-05-05-2022-12-39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25" y="1347615"/>
            <a:ext cx="4253804" cy="35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Заглавие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074" name="Picture 2" descr="C:\Users\user\Desktop\СНИМКИ -ПОДКРЕПА\viber_изображение_2022-05-04_15-51-18-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7494"/>
            <a:ext cx="532859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ово поле 4"/>
          <p:cNvSpPr txBox="1"/>
          <p:nvPr/>
        </p:nvSpPr>
        <p:spPr>
          <a:xfrm>
            <a:off x="7596336" y="221171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g-BG" b="1" i="1" dirty="0" smtClean="0">
                <a:solidFill>
                  <a:srgbClr val="3E6FA4"/>
                </a:solidFill>
                <a:latin typeface="Comic Sans MS" pitchFamily="66" charset="0"/>
              </a:rPr>
              <a:t>4 </a:t>
            </a:r>
            <a:r>
              <a:rPr lang="bg-BG" b="1" i="1" dirty="0">
                <a:solidFill>
                  <a:srgbClr val="3E6FA4"/>
                </a:solidFill>
                <a:latin typeface="Comic Sans MS" pitchFamily="66" charset="0"/>
              </a:rPr>
              <a:t>клас</a:t>
            </a:r>
          </a:p>
          <a:p>
            <a:pPr lvl="0" algn="ctr"/>
            <a:r>
              <a:rPr lang="bg-BG" b="1" i="1" dirty="0" smtClean="0">
                <a:solidFill>
                  <a:srgbClr val="3E6FA4"/>
                </a:solidFill>
                <a:latin typeface="Comic Sans MS" pitchFamily="66" charset="0"/>
              </a:rPr>
              <a:t>Математика</a:t>
            </a:r>
            <a:endParaRPr lang="bg-BG" b="1" i="1" dirty="0">
              <a:solidFill>
                <a:srgbClr val="3E6FA4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Заглавие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C:\Users\user\Desktop\СНИМКИ -ПОДКРЕП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4886"/>
            <a:ext cx="6408712" cy="459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ово поле 5"/>
          <p:cNvSpPr txBox="1"/>
          <p:nvPr/>
        </p:nvSpPr>
        <p:spPr>
          <a:xfrm>
            <a:off x="7668344" y="206769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g-BG" b="1" i="1" dirty="0" smtClean="0">
                <a:solidFill>
                  <a:srgbClr val="3E6FA4"/>
                </a:solidFill>
                <a:latin typeface="Comic Sans MS" pitchFamily="66" charset="0"/>
              </a:rPr>
              <a:t>5 </a:t>
            </a:r>
            <a:r>
              <a:rPr lang="bg-BG" b="1" i="1" dirty="0">
                <a:solidFill>
                  <a:srgbClr val="3E6FA4"/>
                </a:solidFill>
                <a:latin typeface="Comic Sans MS" pitchFamily="66" charset="0"/>
              </a:rPr>
              <a:t>клас</a:t>
            </a:r>
          </a:p>
          <a:p>
            <a:pPr lvl="0" algn="ctr"/>
            <a:r>
              <a:rPr lang="bg-BG" b="1" i="1" dirty="0">
                <a:solidFill>
                  <a:srgbClr val="3E6FA4"/>
                </a:solidFill>
                <a:latin typeface="Comic Sans MS" pitchFamily="66" charset="0"/>
              </a:rPr>
              <a:t>БЕЛ</a:t>
            </a:r>
          </a:p>
        </p:txBody>
      </p:sp>
    </p:spTree>
    <p:extLst>
      <p:ext uri="{BB962C8B-B14F-4D97-AF65-F5344CB8AC3E}">
        <p14:creationId xmlns:p14="http://schemas.microsoft.com/office/powerpoint/2010/main" val="73780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Заглавие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50" name="Picture 2" descr="C:\Users\user\Desktop\СНИМКИ -ПОДКРЕПА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7494"/>
            <a:ext cx="5310589" cy="456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ово поле 6"/>
          <p:cNvSpPr txBox="1"/>
          <p:nvPr/>
        </p:nvSpPr>
        <p:spPr>
          <a:xfrm>
            <a:off x="7452320" y="213970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g-BG" b="1" i="1" dirty="0" smtClean="0">
                <a:solidFill>
                  <a:srgbClr val="3E6FA4"/>
                </a:solidFill>
                <a:latin typeface="Comic Sans MS" pitchFamily="66" charset="0"/>
              </a:rPr>
              <a:t>6 </a:t>
            </a:r>
            <a:r>
              <a:rPr lang="bg-BG" b="1" i="1" dirty="0">
                <a:solidFill>
                  <a:srgbClr val="3E6FA4"/>
                </a:solidFill>
                <a:latin typeface="Comic Sans MS" pitchFamily="66" charset="0"/>
              </a:rPr>
              <a:t>клас</a:t>
            </a:r>
          </a:p>
          <a:p>
            <a:pPr lvl="0" algn="ctr"/>
            <a:r>
              <a:rPr lang="bg-BG" b="1" i="1" dirty="0">
                <a:solidFill>
                  <a:srgbClr val="3E6FA4"/>
                </a:solidFill>
                <a:latin typeface="Comic Sans MS" pitchFamily="66" charset="0"/>
              </a:rPr>
              <a:t>БЕЛ</a:t>
            </a:r>
          </a:p>
        </p:txBody>
      </p:sp>
    </p:spTree>
    <p:extLst>
      <p:ext uri="{BB962C8B-B14F-4D97-AF65-F5344CB8AC3E}">
        <p14:creationId xmlns:p14="http://schemas.microsoft.com/office/powerpoint/2010/main" val="180546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Заглавие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7668344" y="206769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g-BG" b="1" i="1" dirty="0" smtClean="0">
                <a:solidFill>
                  <a:srgbClr val="3E6FA4"/>
                </a:solidFill>
                <a:latin typeface="Comic Sans MS" pitchFamily="66" charset="0"/>
              </a:rPr>
              <a:t>7 </a:t>
            </a:r>
            <a:r>
              <a:rPr lang="bg-BG" b="1" i="1" dirty="0">
                <a:solidFill>
                  <a:srgbClr val="3E6FA4"/>
                </a:solidFill>
                <a:latin typeface="Comic Sans MS" pitchFamily="66" charset="0"/>
              </a:rPr>
              <a:t>клас</a:t>
            </a:r>
          </a:p>
          <a:p>
            <a:pPr lvl="0" algn="ctr"/>
            <a:r>
              <a:rPr lang="bg-BG" b="1" i="1" dirty="0">
                <a:solidFill>
                  <a:srgbClr val="3E6FA4"/>
                </a:solidFill>
                <a:latin typeface="Comic Sans MS" pitchFamily="66" charset="0"/>
              </a:rPr>
              <a:t>БЕЛ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91" y="339502"/>
            <a:ext cx="403480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61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bg1">
                    <a:lumMod val="50000"/>
                  </a:schemeClr>
                </a:solidFill>
              </a:rPr>
              <a:t>Образователният </a:t>
            </a:r>
            <a:r>
              <a:rPr lang="bg-BG" dirty="0" err="1" smtClean="0">
                <a:solidFill>
                  <a:schemeClr val="bg1">
                    <a:lumMod val="50000"/>
                  </a:schemeClr>
                </a:solidFill>
              </a:rPr>
              <a:t>медиатор</a:t>
            </a:r>
            <a:r>
              <a:rPr lang="bg-BG" dirty="0" smtClean="0">
                <a:solidFill>
                  <a:schemeClr val="bg1">
                    <a:lumMod val="50000"/>
                  </a:schemeClr>
                </a:solidFill>
              </a:rPr>
              <a:t> в училище</a:t>
            </a:r>
            <a:endParaRPr lang="bg-B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>
          <a:xfrm>
            <a:off x="683568" y="1275606"/>
            <a:ext cx="3526557" cy="2992744"/>
          </a:xfrm>
        </p:spPr>
        <p:txBody>
          <a:bodyPr/>
          <a:lstStyle/>
          <a:p>
            <a:pPr marL="139700" indent="0">
              <a:buNone/>
            </a:pPr>
            <a:r>
              <a:rPr lang="ru-RU" sz="1400" b="1" dirty="0" smtClean="0"/>
              <a:t>   </a:t>
            </a:r>
            <a:r>
              <a:rPr lang="ru-RU" sz="1400" b="1" dirty="0" err="1" smtClean="0"/>
              <a:t>Образователният</a:t>
            </a:r>
            <a:r>
              <a:rPr lang="ru-RU" sz="1400" b="1" dirty="0" smtClean="0"/>
              <a:t> </a:t>
            </a:r>
            <a:r>
              <a:rPr lang="ru-RU" sz="1400" b="1" dirty="0"/>
              <a:t>медиатор в училище </a:t>
            </a:r>
            <a:r>
              <a:rPr lang="ru-RU" sz="1400" dirty="0"/>
              <a:t>е посредник между </a:t>
            </a:r>
            <a:r>
              <a:rPr lang="ru-RU" sz="1400" dirty="0" err="1"/>
              <a:t>семействата</a:t>
            </a:r>
            <a:r>
              <a:rPr lang="ru-RU" sz="1400" dirty="0"/>
              <a:t>, </a:t>
            </a:r>
            <a:r>
              <a:rPr lang="ru-RU" sz="1400" dirty="0" err="1"/>
              <a:t>местните</a:t>
            </a:r>
            <a:r>
              <a:rPr lang="ru-RU" sz="1400" dirty="0"/>
              <a:t> общности, </a:t>
            </a:r>
            <a:r>
              <a:rPr lang="ru-RU" sz="1400" dirty="0" err="1"/>
              <a:t>учениците</a:t>
            </a:r>
            <a:r>
              <a:rPr lang="ru-RU" sz="1400" dirty="0"/>
              <a:t> и </a:t>
            </a:r>
            <a:r>
              <a:rPr lang="ru-RU" sz="1400" dirty="0" err="1"/>
              <a:t>училището</a:t>
            </a:r>
            <a:r>
              <a:rPr lang="ru-RU" sz="1400" dirty="0"/>
              <a:t>, </a:t>
            </a:r>
            <a:r>
              <a:rPr lang="ru-RU" sz="1400" dirty="0" err="1"/>
              <a:t>който</a:t>
            </a:r>
            <a:r>
              <a:rPr lang="ru-RU" sz="1400" dirty="0"/>
              <a:t> </a:t>
            </a:r>
            <a:r>
              <a:rPr lang="ru-RU" sz="1400" dirty="0" err="1"/>
              <a:t>съдейства</a:t>
            </a:r>
            <a:r>
              <a:rPr lang="ru-RU" sz="1400" dirty="0"/>
              <a:t> за </a:t>
            </a:r>
            <a:r>
              <a:rPr lang="ru-RU" sz="1400" dirty="0" err="1"/>
              <a:t>обхващането</a:t>
            </a:r>
            <a:r>
              <a:rPr lang="ru-RU" sz="1400" dirty="0"/>
              <a:t> и </a:t>
            </a:r>
            <a:r>
              <a:rPr lang="ru-RU" sz="1400" dirty="0" err="1"/>
              <a:t>качественото</a:t>
            </a:r>
            <a:r>
              <a:rPr lang="ru-RU" sz="1400" dirty="0"/>
              <a:t> </a:t>
            </a:r>
            <a:r>
              <a:rPr lang="ru-RU" sz="1400" dirty="0" err="1"/>
              <a:t>училищно</a:t>
            </a:r>
            <a:r>
              <a:rPr lang="ru-RU" sz="1400" dirty="0"/>
              <a:t> образование на </a:t>
            </a:r>
            <a:r>
              <a:rPr lang="ru-RU" sz="1400" dirty="0" err="1"/>
              <a:t>учениците</a:t>
            </a:r>
            <a:r>
              <a:rPr lang="ru-RU" sz="1400" dirty="0"/>
              <a:t> в </a:t>
            </a:r>
            <a:r>
              <a:rPr lang="ru-RU" sz="1400" dirty="0" err="1"/>
              <a:t>училището</a:t>
            </a:r>
            <a:r>
              <a:rPr lang="ru-RU" sz="1400" dirty="0"/>
              <a:t>, </a:t>
            </a:r>
            <a:r>
              <a:rPr lang="ru-RU" sz="1400" dirty="0" err="1"/>
              <a:t>както</a:t>
            </a:r>
            <a:r>
              <a:rPr lang="ru-RU" sz="1400" dirty="0"/>
              <a:t> и за </a:t>
            </a:r>
            <a:r>
              <a:rPr lang="ru-RU" sz="1400" dirty="0" err="1"/>
              <a:t>насърчаване</a:t>
            </a:r>
            <a:r>
              <a:rPr lang="ru-RU" sz="1400" dirty="0"/>
              <a:t> </a:t>
            </a:r>
            <a:r>
              <a:rPr lang="ru-RU" sz="1400" dirty="0" err="1"/>
              <a:t>сътрудничеството</a:t>
            </a:r>
            <a:r>
              <a:rPr lang="ru-RU" sz="1400" dirty="0"/>
              <a:t> на </a:t>
            </a:r>
            <a:r>
              <a:rPr lang="ru-RU" sz="1400" dirty="0" err="1"/>
              <a:t>родителите</a:t>
            </a:r>
            <a:r>
              <a:rPr lang="ru-RU" sz="1400" dirty="0"/>
              <a:t> на </a:t>
            </a:r>
            <a:r>
              <a:rPr lang="ru-RU" sz="1400" dirty="0" err="1"/>
              <a:t>учениците</a:t>
            </a:r>
            <a:r>
              <a:rPr lang="ru-RU" sz="1400" dirty="0"/>
              <a:t> в риск от </a:t>
            </a:r>
            <a:r>
              <a:rPr lang="ru-RU" sz="1400" dirty="0" err="1"/>
              <a:t>отпадане</a:t>
            </a:r>
            <a:r>
              <a:rPr lang="ru-RU" sz="1400" dirty="0"/>
              <a:t> с </a:t>
            </a:r>
            <a:r>
              <a:rPr lang="ru-RU" sz="1400" dirty="0" err="1"/>
              <a:t>педагогическите</a:t>
            </a:r>
            <a:r>
              <a:rPr lang="ru-RU" sz="1400" dirty="0"/>
              <a:t> </a:t>
            </a:r>
            <a:r>
              <a:rPr lang="ru-RU" sz="1400" dirty="0" err="1"/>
              <a:t>специалисти</a:t>
            </a:r>
            <a:r>
              <a:rPr lang="ru-RU" sz="1400" dirty="0"/>
              <a:t> в </a:t>
            </a:r>
            <a:r>
              <a:rPr lang="ru-RU" sz="1400" dirty="0" err="1"/>
              <a:t>училището</a:t>
            </a:r>
            <a:r>
              <a:rPr lang="ru-RU" sz="1400" dirty="0"/>
              <a:t>.</a:t>
            </a:r>
            <a:endParaRPr lang="bg-BG" sz="1400" dirty="0"/>
          </a:p>
        </p:txBody>
      </p:sp>
      <p:pic>
        <p:nvPicPr>
          <p:cNvPr id="1026" name="Picture 2" descr="C:\Users\user\Desktop\ПОДКРЕПА ЗА УСПЕХ\282234558_334029968855260_876941836288373946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7614"/>
            <a:ext cx="4176464" cy="320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3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11560" y="1275606"/>
            <a:ext cx="7920880" cy="2992744"/>
          </a:xfrm>
        </p:spPr>
        <p:txBody>
          <a:bodyPr/>
          <a:lstStyle/>
          <a:p>
            <a:pPr marL="139700" indent="0">
              <a:buNone/>
            </a:pPr>
            <a:r>
              <a:rPr lang="ru-RU" sz="1400" dirty="0"/>
              <a:t>  </a:t>
            </a:r>
            <a:r>
              <a:rPr lang="ru-RU" sz="1400" dirty="0" smtClean="0"/>
              <a:t>  ОУ „</a:t>
            </a:r>
            <a:r>
              <a:rPr lang="ru-RU" sz="1400" dirty="0" err="1" smtClean="0"/>
              <a:t>Христо</a:t>
            </a:r>
            <a:r>
              <a:rPr lang="ru-RU" sz="1400" dirty="0" smtClean="0"/>
              <a:t> </a:t>
            </a:r>
            <a:r>
              <a:rPr lang="ru-RU" sz="1400" dirty="0" err="1" smtClean="0"/>
              <a:t>Смирненски</a:t>
            </a:r>
            <a:r>
              <a:rPr lang="ru-RU" sz="1400" dirty="0" smtClean="0"/>
              <a:t>“ –с. </a:t>
            </a:r>
            <a:r>
              <a:rPr lang="ru-RU" sz="1400" dirty="0" err="1" smtClean="0"/>
              <a:t>Радиево</a:t>
            </a:r>
            <a:r>
              <a:rPr lang="ru-RU" sz="1400" dirty="0" smtClean="0"/>
              <a:t>  </a:t>
            </a:r>
            <a:r>
              <a:rPr lang="ru-RU" sz="1400" dirty="0" err="1" smtClean="0"/>
              <a:t>започна</a:t>
            </a:r>
            <a:r>
              <a:rPr lang="ru-RU" sz="1400" dirty="0" smtClean="0"/>
              <a:t> </a:t>
            </a:r>
            <a:r>
              <a:rPr lang="ru-RU" sz="1400" dirty="0"/>
              <a:t>да трупа опит за работа с </a:t>
            </a:r>
            <a:r>
              <a:rPr lang="ru-RU" sz="1400" dirty="0" err="1"/>
              <a:t>образователен</a:t>
            </a:r>
            <a:r>
              <a:rPr lang="ru-RU" sz="1400" dirty="0"/>
              <a:t> медиатор от </a:t>
            </a:r>
            <a:r>
              <a:rPr lang="ru-RU" sz="1400" dirty="0" err="1"/>
              <a:t>учебната</a:t>
            </a:r>
            <a:r>
              <a:rPr lang="ru-RU" sz="1400" dirty="0"/>
              <a:t> </a:t>
            </a:r>
            <a:r>
              <a:rPr lang="ru-RU" sz="1400" dirty="0" smtClean="0"/>
              <a:t> 2019/2020 година  </a:t>
            </a:r>
            <a:r>
              <a:rPr lang="ru-RU" sz="1400" dirty="0"/>
              <a:t>в </a:t>
            </a:r>
            <a:r>
              <a:rPr lang="ru-RU" sz="1400" dirty="0" err="1"/>
              <a:t>изпълнение</a:t>
            </a:r>
            <a:r>
              <a:rPr lang="ru-RU" sz="1400" dirty="0"/>
              <a:t> </a:t>
            </a:r>
            <a:r>
              <a:rPr lang="ru-RU" sz="1400" dirty="0" smtClean="0"/>
              <a:t>на проект «</a:t>
            </a:r>
            <a:r>
              <a:rPr lang="ru-RU" sz="1400" dirty="0" err="1" smtClean="0"/>
              <a:t>Подкрепа</a:t>
            </a:r>
            <a:r>
              <a:rPr lang="ru-RU" sz="1400" dirty="0" smtClean="0"/>
              <a:t> за успех».  </a:t>
            </a:r>
            <a:r>
              <a:rPr lang="ru-RU" sz="1400" dirty="0"/>
              <a:t>За </a:t>
            </a:r>
            <a:r>
              <a:rPr lang="ru-RU" sz="1400" dirty="0" err="1"/>
              <a:t>образователен</a:t>
            </a:r>
            <a:r>
              <a:rPr lang="ru-RU" sz="1400" dirty="0"/>
              <a:t> медиатор </a:t>
            </a:r>
            <a:r>
              <a:rPr lang="ru-RU" sz="1400" dirty="0" smtClean="0"/>
              <a:t>в </a:t>
            </a:r>
            <a:r>
              <a:rPr lang="ru-RU" sz="1400" dirty="0"/>
              <a:t>училище </a:t>
            </a:r>
            <a:r>
              <a:rPr lang="ru-RU" sz="1400" dirty="0" smtClean="0"/>
              <a:t>за </a:t>
            </a:r>
            <a:r>
              <a:rPr lang="ru-RU" sz="1400" dirty="0" err="1" smtClean="0"/>
              <a:t>учебната</a:t>
            </a:r>
            <a:r>
              <a:rPr lang="ru-RU" sz="1400" dirty="0" smtClean="0"/>
              <a:t>  2021/2022 година  е  </a:t>
            </a:r>
            <a:r>
              <a:rPr lang="ru-RU" sz="1400" dirty="0"/>
              <a:t>назначена </a:t>
            </a:r>
            <a:r>
              <a:rPr lang="ru-RU" sz="1400" dirty="0" smtClean="0"/>
              <a:t> </a:t>
            </a:r>
            <a:r>
              <a:rPr lang="ru-RU" sz="1400" dirty="0" err="1" smtClean="0"/>
              <a:t>бивша</a:t>
            </a:r>
            <a:r>
              <a:rPr lang="ru-RU" sz="1400" dirty="0" smtClean="0"/>
              <a:t>  </a:t>
            </a:r>
            <a:r>
              <a:rPr lang="ru-RU" sz="1400" dirty="0" err="1" smtClean="0"/>
              <a:t>ученичка</a:t>
            </a:r>
            <a:r>
              <a:rPr lang="ru-RU" sz="1400" dirty="0" smtClean="0"/>
              <a:t>-Янка </a:t>
            </a:r>
            <a:r>
              <a:rPr lang="ru-RU" sz="1400" dirty="0" err="1" smtClean="0"/>
              <a:t>Стойчева,която</a:t>
            </a:r>
            <a:r>
              <a:rPr lang="ru-RU" sz="1400" dirty="0" smtClean="0"/>
              <a:t> е и </a:t>
            </a:r>
            <a:r>
              <a:rPr lang="ru-RU" sz="1400" dirty="0" err="1" smtClean="0"/>
              <a:t>родител</a:t>
            </a:r>
            <a:r>
              <a:rPr lang="ru-RU" sz="1400" dirty="0" smtClean="0"/>
              <a:t> на </a:t>
            </a:r>
            <a:r>
              <a:rPr lang="ru-RU" sz="1400" dirty="0" err="1" smtClean="0"/>
              <a:t>четвъртокласничка</a:t>
            </a:r>
            <a:r>
              <a:rPr lang="ru-RU" sz="1400" dirty="0" smtClean="0"/>
              <a:t>. </a:t>
            </a:r>
            <a:r>
              <a:rPr lang="ru-RU" sz="1400" dirty="0"/>
              <a:t>С </a:t>
            </a:r>
            <a:r>
              <a:rPr lang="ru-RU" sz="1400" dirty="0" err="1"/>
              <a:t>началото</a:t>
            </a:r>
            <a:r>
              <a:rPr lang="ru-RU" sz="1400" dirty="0"/>
              <a:t> на </a:t>
            </a:r>
            <a:r>
              <a:rPr lang="ru-RU" sz="1400" dirty="0" err="1"/>
              <a:t>учебната</a:t>
            </a:r>
            <a:r>
              <a:rPr lang="ru-RU" sz="1400" dirty="0"/>
              <a:t> година </a:t>
            </a:r>
            <a:r>
              <a:rPr lang="ru-RU" sz="1400" dirty="0" err="1"/>
              <a:t>започна</a:t>
            </a:r>
            <a:r>
              <a:rPr lang="ru-RU" sz="1400" dirty="0"/>
              <a:t> и </a:t>
            </a:r>
            <a:r>
              <a:rPr lang="ru-RU" sz="1400" dirty="0" err="1"/>
              <a:t>същинската</a:t>
            </a:r>
            <a:r>
              <a:rPr lang="ru-RU" sz="1400" dirty="0"/>
              <a:t> работа на </a:t>
            </a:r>
            <a:r>
              <a:rPr lang="ru-RU" sz="1400" dirty="0" err="1"/>
              <a:t>образователния</a:t>
            </a:r>
            <a:r>
              <a:rPr lang="ru-RU" sz="1400" dirty="0"/>
              <a:t> медиатор </a:t>
            </a:r>
            <a:r>
              <a:rPr lang="ru-RU" sz="1400" dirty="0" err="1"/>
              <a:t>като</a:t>
            </a:r>
            <a:r>
              <a:rPr lang="ru-RU" sz="1400" dirty="0"/>
              <a:t> </a:t>
            </a:r>
            <a:r>
              <a:rPr lang="ru-RU" sz="1400" dirty="0" err="1"/>
              <a:t>отново</a:t>
            </a:r>
            <a:r>
              <a:rPr lang="ru-RU" sz="1400" dirty="0"/>
              <a:t> се </a:t>
            </a:r>
            <a:r>
              <a:rPr lang="ru-RU" sz="1400" dirty="0" err="1"/>
              <a:t>извърши</a:t>
            </a:r>
            <a:r>
              <a:rPr lang="ru-RU" sz="1400" dirty="0"/>
              <a:t> обход на </a:t>
            </a:r>
            <a:r>
              <a:rPr lang="ru-RU" sz="1400" dirty="0" err="1"/>
              <a:t>децата</a:t>
            </a:r>
            <a:r>
              <a:rPr lang="ru-RU" sz="1400" dirty="0"/>
              <a:t>, </a:t>
            </a:r>
            <a:r>
              <a:rPr lang="ru-RU" sz="1400" dirty="0" err="1"/>
              <a:t>подлежащи</a:t>
            </a:r>
            <a:r>
              <a:rPr lang="ru-RU" sz="1400" dirty="0"/>
              <a:t> за прием в </a:t>
            </a:r>
            <a:r>
              <a:rPr lang="ru-RU" sz="1400" dirty="0" err="1"/>
              <a:t>първи</a:t>
            </a:r>
            <a:r>
              <a:rPr lang="ru-RU" sz="1400" dirty="0"/>
              <a:t> </a:t>
            </a:r>
            <a:r>
              <a:rPr lang="ru-RU" sz="1400" dirty="0" err="1"/>
              <a:t>клас</a:t>
            </a:r>
            <a:r>
              <a:rPr lang="ru-RU" sz="1400" dirty="0"/>
              <a:t> </a:t>
            </a:r>
            <a:r>
              <a:rPr lang="ru-RU" sz="1400" dirty="0" smtClean="0"/>
              <a:t>и </a:t>
            </a:r>
            <a:r>
              <a:rPr lang="ru-RU" sz="1400" dirty="0" err="1"/>
              <a:t>подготвителна</a:t>
            </a:r>
            <a:r>
              <a:rPr lang="ru-RU" sz="1400" dirty="0"/>
              <a:t> </a:t>
            </a:r>
            <a:r>
              <a:rPr lang="ru-RU" sz="1400" dirty="0" err="1"/>
              <a:t>група</a:t>
            </a:r>
            <a:r>
              <a:rPr lang="ru-RU" sz="1400" dirty="0"/>
              <a:t> и </a:t>
            </a:r>
            <a:r>
              <a:rPr lang="ru-RU" sz="1400" dirty="0" err="1"/>
              <a:t>така</a:t>
            </a:r>
            <a:r>
              <a:rPr lang="ru-RU" sz="1400" dirty="0"/>
              <a:t> </a:t>
            </a:r>
            <a:r>
              <a:rPr lang="ru-RU" sz="1400" dirty="0" err="1"/>
              <a:t>бе</a:t>
            </a:r>
            <a:r>
              <a:rPr lang="ru-RU" sz="1400" dirty="0"/>
              <a:t> </a:t>
            </a:r>
            <a:r>
              <a:rPr lang="ru-RU" sz="1400" dirty="0" err="1"/>
              <a:t>гарантиран</a:t>
            </a:r>
            <a:r>
              <a:rPr lang="ru-RU" sz="1400" dirty="0"/>
              <a:t> </a:t>
            </a:r>
            <a:r>
              <a:rPr lang="ru-RU" sz="1400" dirty="0" err="1"/>
              <a:t>пълен</a:t>
            </a:r>
            <a:r>
              <a:rPr lang="ru-RU" sz="1400" dirty="0"/>
              <a:t> обхват на </a:t>
            </a:r>
            <a:r>
              <a:rPr lang="ru-RU" sz="1400" dirty="0" err="1"/>
              <a:t>децата</a:t>
            </a:r>
            <a:r>
              <a:rPr lang="ru-RU" sz="1400" dirty="0"/>
              <a:t> от </a:t>
            </a:r>
            <a:r>
              <a:rPr lang="ru-RU" sz="1400" dirty="0" err="1"/>
              <a:t>общността</a:t>
            </a:r>
            <a:r>
              <a:rPr lang="ru-RU" sz="1400" dirty="0"/>
              <a:t> и </a:t>
            </a:r>
            <a:r>
              <a:rPr lang="ru-RU" sz="1400" dirty="0" err="1"/>
              <a:t>информираност</a:t>
            </a:r>
            <a:r>
              <a:rPr lang="ru-RU" sz="1400" dirty="0"/>
              <a:t> на </a:t>
            </a:r>
            <a:r>
              <a:rPr lang="ru-RU" sz="1400" dirty="0" err="1"/>
              <a:t>родителите</a:t>
            </a:r>
            <a:r>
              <a:rPr lang="ru-RU" sz="1400" dirty="0"/>
              <a:t>. </a:t>
            </a:r>
            <a:endParaRPr lang="ru-RU" sz="1400" dirty="0" smtClean="0"/>
          </a:p>
          <a:p>
            <a:pPr marL="139700" indent="0">
              <a:buNone/>
            </a:pPr>
            <a:r>
              <a:rPr lang="ru-RU" sz="1400" dirty="0" err="1" smtClean="0"/>
              <a:t>През</a:t>
            </a:r>
            <a:r>
              <a:rPr lang="ru-RU" sz="1400" dirty="0" smtClean="0"/>
              <a:t> </a:t>
            </a:r>
            <a:r>
              <a:rPr lang="ru-RU" sz="1400" dirty="0" err="1"/>
              <a:t>учебната</a:t>
            </a:r>
            <a:r>
              <a:rPr lang="ru-RU" sz="1400" dirty="0"/>
              <a:t> година в </a:t>
            </a:r>
            <a:r>
              <a:rPr lang="ru-RU" sz="1400" dirty="0" err="1"/>
              <a:t>задълженията</a:t>
            </a:r>
            <a:r>
              <a:rPr lang="ru-RU" sz="1400" dirty="0"/>
              <a:t> на </a:t>
            </a:r>
            <a:r>
              <a:rPr lang="ru-RU" sz="1400" dirty="0" err="1"/>
              <a:t>образователния</a:t>
            </a:r>
            <a:r>
              <a:rPr lang="ru-RU" sz="1400" dirty="0"/>
              <a:t> медиатор  </a:t>
            </a:r>
            <a:r>
              <a:rPr lang="ru-RU" sz="1400" dirty="0" smtClean="0"/>
              <a:t>се включи и </a:t>
            </a:r>
            <a:r>
              <a:rPr lang="ru-RU" sz="1400" dirty="0" err="1" smtClean="0"/>
              <a:t>осъществяване</a:t>
            </a:r>
            <a:r>
              <a:rPr lang="ru-RU" sz="1400" dirty="0" smtClean="0"/>
              <a:t> </a:t>
            </a:r>
            <a:r>
              <a:rPr lang="ru-RU" sz="1400" dirty="0"/>
              <a:t>на </a:t>
            </a:r>
            <a:r>
              <a:rPr lang="ru-RU" sz="1400" dirty="0" err="1"/>
              <a:t>връзката</a:t>
            </a:r>
            <a:r>
              <a:rPr lang="ru-RU" sz="1400" dirty="0"/>
              <a:t> между </a:t>
            </a:r>
            <a:r>
              <a:rPr lang="ru-RU" sz="1400" dirty="0" err="1"/>
              <a:t>семействата</a:t>
            </a:r>
            <a:r>
              <a:rPr lang="ru-RU" sz="1400" dirty="0"/>
              <a:t> на </a:t>
            </a:r>
            <a:r>
              <a:rPr lang="ru-RU" sz="1400" dirty="0" err="1"/>
              <a:t>учениците</a:t>
            </a:r>
            <a:r>
              <a:rPr lang="ru-RU" sz="1400" dirty="0"/>
              <a:t> с </a:t>
            </a:r>
            <a:r>
              <a:rPr lang="ru-RU" sz="1400" dirty="0" err="1"/>
              <a:t>класните</a:t>
            </a:r>
            <a:r>
              <a:rPr lang="ru-RU" sz="1400" dirty="0"/>
              <a:t> </a:t>
            </a:r>
            <a:r>
              <a:rPr lang="ru-RU" sz="1400" dirty="0" err="1"/>
              <a:t>ръководители</a:t>
            </a:r>
            <a:r>
              <a:rPr lang="ru-RU" sz="1400" dirty="0"/>
              <a:t> и </a:t>
            </a:r>
            <a:r>
              <a:rPr lang="ru-RU" sz="1400" dirty="0" err="1"/>
              <a:t>ръководството</a:t>
            </a:r>
            <a:r>
              <a:rPr lang="ru-RU" sz="1400" dirty="0"/>
              <a:t> на </a:t>
            </a:r>
            <a:r>
              <a:rPr lang="ru-RU" sz="1400" dirty="0" err="1"/>
              <a:t>училището</a:t>
            </a:r>
            <a:r>
              <a:rPr lang="ru-RU" sz="1400" dirty="0"/>
              <a:t>, ежедневна информация за </a:t>
            </a:r>
            <a:r>
              <a:rPr lang="ru-RU" sz="1400" dirty="0" err="1"/>
              <a:t>отсъстващите</a:t>
            </a:r>
            <a:r>
              <a:rPr lang="ru-RU" sz="1400" dirty="0"/>
              <a:t> </a:t>
            </a:r>
            <a:r>
              <a:rPr lang="ru-RU" sz="1400" dirty="0" err="1"/>
              <a:t>ученици</a:t>
            </a:r>
            <a:r>
              <a:rPr lang="ru-RU" sz="1400" dirty="0"/>
              <a:t>, причини за </a:t>
            </a:r>
            <a:r>
              <a:rPr lang="ru-RU" sz="1400" dirty="0" err="1"/>
              <a:t>отсъствията</a:t>
            </a:r>
            <a:r>
              <a:rPr lang="ru-RU" sz="1400" dirty="0"/>
              <a:t>, </a:t>
            </a:r>
            <a:r>
              <a:rPr lang="ru-RU" sz="1400" dirty="0" err="1"/>
              <a:t>връчване</a:t>
            </a:r>
            <a:r>
              <a:rPr lang="ru-RU" sz="1400" dirty="0"/>
              <a:t> на </a:t>
            </a:r>
            <a:r>
              <a:rPr lang="ru-RU" sz="1400" dirty="0" err="1"/>
              <a:t>уведомителните</a:t>
            </a:r>
            <a:r>
              <a:rPr lang="ru-RU" sz="1400" dirty="0"/>
              <a:t> </a:t>
            </a:r>
            <a:r>
              <a:rPr lang="ru-RU" sz="1400" dirty="0" err="1"/>
              <a:t>писма</a:t>
            </a:r>
            <a:r>
              <a:rPr lang="ru-RU" sz="1400" dirty="0"/>
              <a:t> и </a:t>
            </a:r>
            <a:r>
              <a:rPr lang="ru-RU" sz="1400" dirty="0" err="1"/>
              <a:t>подпомагане</a:t>
            </a:r>
            <a:r>
              <a:rPr lang="ru-RU" sz="1400" dirty="0"/>
              <a:t> </a:t>
            </a:r>
            <a:r>
              <a:rPr lang="ru-RU" sz="1400" dirty="0" err="1"/>
              <a:t>семействата</a:t>
            </a:r>
            <a:r>
              <a:rPr lang="ru-RU" sz="1400" dirty="0"/>
              <a:t> с </a:t>
            </a:r>
            <a:r>
              <a:rPr lang="ru-RU" sz="1400" dirty="0" err="1"/>
              <a:t>деца</a:t>
            </a:r>
            <a:r>
              <a:rPr lang="ru-RU" sz="1400" dirty="0"/>
              <a:t> </a:t>
            </a:r>
            <a:r>
              <a:rPr lang="ru-RU" sz="1400" dirty="0" err="1"/>
              <a:t>със</a:t>
            </a:r>
            <a:r>
              <a:rPr lang="ru-RU" sz="1400" dirty="0"/>
              <a:t> </a:t>
            </a:r>
            <a:r>
              <a:rPr lang="ru-RU" sz="1400" dirty="0" err="1"/>
              <a:t>специални</a:t>
            </a:r>
            <a:r>
              <a:rPr lang="ru-RU" sz="1400" dirty="0"/>
              <a:t> </a:t>
            </a:r>
            <a:r>
              <a:rPr lang="ru-RU" sz="1400" dirty="0" err="1"/>
              <a:t>образователни</a:t>
            </a:r>
            <a:r>
              <a:rPr lang="ru-RU" sz="1400" dirty="0"/>
              <a:t> потребности </a:t>
            </a:r>
            <a:r>
              <a:rPr lang="ru-RU" sz="1400" dirty="0" smtClean="0"/>
              <a:t>. По </a:t>
            </a:r>
            <a:r>
              <a:rPr lang="ru-RU" sz="1400" dirty="0" err="1" smtClean="0"/>
              <a:t>време</a:t>
            </a:r>
            <a:r>
              <a:rPr lang="ru-RU" sz="1400" dirty="0" smtClean="0"/>
              <a:t> на </a:t>
            </a:r>
            <a:r>
              <a:rPr lang="ru-RU" sz="1400" dirty="0" err="1" smtClean="0"/>
              <a:t>обучението</a:t>
            </a:r>
            <a:r>
              <a:rPr lang="ru-RU" sz="1400" dirty="0" smtClean="0"/>
              <a:t> в </a:t>
            </a:r>
            <a:r>
              <a:rPr lang="ru-RU" sz="1400" dirty="0" err="1" smtClean="0"/>
              <a:t>електронна</a:t>
            </a:r>
            <a:r>
              <a:rPr lang="ru-RU" sz="1400" dirty="0" smtClean="0"/>
              <a:t> среда </a:t>
            </a:r>
            <a:r>
              <a:rPr lang="ru-RU" sz="1400" dirty="0" err="1" smtClean="0"/>
              <a:t>образователния</a:t>
            </a:r>
            <a:r>
              <a:rPr lang="ru-RU" sz="1400" dirty="0" smtClean="0"/>
              <a:t> медиатор </a:t>
            </a:r>
            <a:r>
              <a:rPr lang="ru-RU" sz="1400" dirty="0" err="1" smtClean="0"/>
              <a:t>осъществяваще</a:t>
            </a:r>
            <a:r>
              <a:rPr lang="ru-RU" sz="1400" dirty="0" smtClean="0"/>
              <a:t> </a:t>
            </a:r>
            <a:r>
              <a:rPr lang="ru-RU" sz="1400" dirty="0" err="1" smtClean="0"/>
              <a:t>връзката</a:t>
            </a:r>
            <a:r>
              <a:rPr lang="ru-RU" sz="1400" dirty="0" smtClean="0"/>
              <a:t> между </a:t>
            </a:r>
            <a:r>
              <a:rPr lang="ru-RU" sz="1400" dirty="0" err="1" smtClean="0"/>
              <a:t>родителите</a:t>
            </a:r>
            <a:r>
              <a:rPr lang="ru-RU" sz="1400" dirty="0" smtClean="0"/>
              <a:t> и училище при </a:t>
            </a:r>
            <a:r>
              <a:rPr lang="ru-RU" sz="1400" dirty="0" err="1" smtClean="0"/>
              <a:t>попълване</a:t>
            </a:r>
            <a:r>
              <a:rPr lang="ru-RU" sz="1400" dirty="0" smtClean="0"/>
              <a:t> и </a:t>
            </a:r>
            <a:r>
              <a:rPr lang="ru-RU" sz="1400" dirty="0" err="1" smtClean="0"/>
              <a:t>необходимите</a:t>
            </a:r>
            <a:r>
              <a:rPr lang="ru-RU" sz="1400" dirty="0" smtClean="0"/>
              <a:t> </a:t>
            </a:r>
            <a:r>
              <a:rPr lang="ru-RU" sz="1400" dirty="0" err="1" smtClean="0"/>
              <a:t>документи</a:t>
            </a:r>
            <a:r>
              <a:rPr lang="ru-RU" sz="1400" dirty="0" smtClean="0"/>
              <a:t>.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297069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2050" name="Picture 2" descr="C:\Users\user\Desktop\ПОДКРЕПА ЗА УСПЕХ\281777554_682797499477566_2706699462325227503_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7788"/>
            <a:ext cx="7505495" cy="454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15615525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79" y="3003798"/>
            <a:ext cx="1877444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68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55576" y="411510"/>
            <a:ext cx="7704000" cy="572700"/>
          </a:xfrm>
        </p:spPr>
        <p:txBody>
          <a:bodyPr/>
          <a:lstStyle/>
          <a:p>
            <a:r>
              <a:rPr lang="bg-BG" sz="2400" dirty="0" smtClean="0">
                <a:solidFill>
                  <a:schemeClr val="bg1">
                    <a:lumMod val="50000"/>
                  </a:schemeClr>
                </a:solidFill>
              </a:rPr>
              <a:t>ИНФОРМАЦИОННА КАМПАНИЯ ПО ПРОЕКТА</a:t>
            </a:r>
            <a:endParaRPr lang="bg-BG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99592" y="1131590"/>
            <a:ext cx="3310533" cy="3136760"/>
          </a:xfrm>
        </p:spPr>
        <p:txBody>
          <a:bodyPr/>
          <a:lstStyle/>
          <a:p>
            <a:pPr marL="139700" indent="0">
              <a:buNone/>
            </a:pPr>
            <a:r>
              <a:rPr lang="bg-BG" sz="1200" dirty="0" smtClean="0"/>
              <a:t>    </a:t>
            </a:r>
            <a:r>
              <a:rPr lang="ru-RU" sz="1200" b="1" dirty="0" err="1"/>
              <a:t>Една</a:t>
            </a:r>
            <a:r>
              <a:rPr lang="ru-RU" sz="1200" b="1" dirty="0"/>
              <a:t> от </a:t>
            </a:r>
            <a:r>
              <a:rPr lang="ru-RU" sz="1200" b="1" dirty="0" err="1"/>
              <a:t>основните</a:t>
            </a:r>
            <a:r>
              <a:rPr lang="ru-RU" sz="1200" b="1" dirty="0"/>
              <a:t> роли на </a:t>
            </a:r>
            <a:r>
              <a:rPr lang="ru-RU" sz="1200" b="1" dirty="0" err="1"/>
              <a:t>училището</a:t>
            </a:r>
            <a:r>
              <a:rPr lang="ru-RU" sz="1200" b="1" dirty="0"/>
              <a:t> е да </a:t>
            </a:r>
            <a:r>
              <a:rPr lang="ru-RU" sz="1200" b="1" dirty="0" err="1"/>
              <a:t>възпитава</a:t>
            </a:r>
            <a:r>
              <a:rPr lang="ru-RU" sz="1200" b="1" dirty="0"/>
              <a:t> ценности и да </a:t>
            </a:r>
            <a:r>
              <a:rPr lang="ru-RU" sz="1200" b="1" dirty="0" err="1"/>
              <a:t>подготвя</a:t>
            </a:r>
            <a:r>
              <a:rPr lang="ru-RU" sz="1200" b="1" dirty="0"/>
              <a:t> </a:t>
            </a:r>
            <a:r>
              <a:rPr lang="ru-RU" sz="1200" b="1" dirty="0" err="1"/>
              <a:t>децата</a:t>
            </a:r>
            <a:r>
              <a:rPr lang="ru-RU" sz="1200" b="1" dirty="0"/>
              <a:t> за </a:t>
            </a:r>
            <a:r>
              <a:rPr lang="ru-RU" sz="1200" b="1" dirty="0" err="1"/>
              <a:t>бъдещата</a:t>
            </a:r>
            <a:r>
              <a:rPr lang="ru-RU" sz="1200" b="1" dirty="0"/>
              <a:t> им </a:t>
            </a:r>
            <a:r>
              <a:rPr lang="ru-RU" sz="1200" b="1" dirty="0" err="1"/>
              <a:t>професионална</a:t>
            </a:r>
            <a:r>
              <a:rPr lang="ru-RU" sz="1200" b="1" dirty="0"/>
              <a:t> </a:t>
            </a:r>
            <a:r>
              <a:rPr lang="ru-RU" sz="1200" b="1" dirty="0" err="1" smtClean="0"/>
              <a:t>реализация.В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тази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връзка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като</a:t>
            </a:r>
            <a:r>
              <a:rPr lang="ru-RU" sz="1200" b="1" dirty="0" smtClean="0"/>
              <a:t> част от </a:t>
            </a:r>
            <a:r>
              <a:rPr lang="ru-RU" sz="1200" b="1" dirty="0" err="1" smtClean="0"/>
              <a:t>информационната</a:t>
            </a:r>
            <a:r>
              <a:rPr lang="ru-RU" sz="1200" b="1" dirty="0" smtClean="0"/>
              <a:t> кампания по проект «</a:t>
            </a:r>
            <a:r>
              <a:rPr lang="ru-RU" sz="1200" b="1" dirty="0" err="1" smtClean="0"/>
              <a:t>Подкрепа</a:t>
            </a:r>
            <a:r>
              <a:rPr lang="ru-RU" sz="1200" b="1" dirty="0" smtClean="0"/>
              <a:t> за успех» </a:t>
            </a:r>
            <a:r>
              <a:rPr lang="ru-RU" sz="1200" b="1" dirty="0" err="1" smtClean="0"/>
              <a:t>проведохме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среща</a:t>
            </a:r>
            <a:r>
              <a:rPr lang="ru-RU" sz="1200" b="1" dirty="0" smtClean="0"/>
              <a:t> под формата на блиц-</a:t>
            </a:r>
            <a:r>
              <a:rPr lang="ru-RU" sz="1200" b="1" dirty="0" err="1" smtClean="0"/>
              <a:t>интервю</a:t>
            </a:r>
            <a:r>
              <a:rPr lang="ru-RU" sz="1200" b="1" dirty="0" smtClean="0"/>
              <a:t> с бивши </a:t>
            </a:r>
            <a:r>
              <a:rPr lang="ru-RU" sz="1200" b="1" dirty="0" err="1" smtClean="0"/>
              <a:t>възпитаници</a:t>
            </a:r>
            <a:r>
              <a:rPr lang="ru-RU" sz="1200" b="1" dirty="0" smtClean="0"/>
              <a:t> на </a:t>
            </a:r>
            <a:r>
              <a:rPr lang="ru-RU" sz="1200" b="1" dirty="0" err="1" smtClean="0"/>
              <a:t>училището,които</a:t>
            </a:r>
            <a:r>
              <a:rPr lang="ru-RU" sz="1200" b="1" dirty="0" smtClean="0"/>
              <a:t> вече </a:t>
            </a:r>
            <a:r>
              <a:rPr lang="ru-RU" sz="1200" b="1" dirty="0" err="1" smtClean="0"/>
              <a:t>са</a:t>
            </a:r>
            <a:r>
              <a:rPr lang="ru-RU" sz="1200" b="1" dirty="0"/>
              <a:t> </a:t>
            </a:r>
            <a:r>
              <a:rPr lang="ru-RU" sz="1200" b="1" dirty="0" smtClean="0"/>
              <a:t>се </a:t>
            </a:r>
            <a:r>
              <a:rPr lang="ru-RU" sz="1200" b="1" dirty="0" err="1" smtClean="0"/>
              <a:t>реализирали</a:t>
            </a:r>
            <a:r>
              <a:rPr lang="ru-RU" sz="1200" b="1" dirty="0" smtClean="0"/>
              <a:t> на </a:t>
            </a:r>
            <a:r>
              <a:rPr lang="ru-RU" sz="1200" b="1" dirty="0" err="1" smtClean="0"/>
              <a:t>пазара</a:t>
            </a:r>
            <a:r>
              <a:rPr lang="ru-RU" sz="1200" b="1" dirty="0" smtClean="0"/>
              <a:t> на труда.</a:t>
            </a:r>
          </a:p>
          <a:p>
            <a:pPr marL="139700" indent="0">
              <a:buNone/>
            </a:pPr>
            <a:r>
              <a:rPr lang="ru-RU" sz="1200" b="1" dirty="0" err="1" smtClean="0"/>
              <a:t>Учениците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имаха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възможност</a:t>
            </a:r>
            <a:r>
              <a:rPr lang="ru-RU" sz="1200" b="1" dirty="0" smtClean="0"/>
              <a:t> да се </a:t>
            </a:r>
            <a:r>
              <a:rPr lang="ru-RU" sz="1200" b="1" dirty="0" err="1" smtClean="0"/>
              <a:t>запознаят</a:t>
            </a:r>
            <a:r>
              <a:rPr lang="ru-RU" sz="1200" b="1" dirty="0" smtClean="0"/>
              <a:t> с две </a:t>
            </a:r>
            <a:r>
              <a:rPr lang="ru-RU" sz="1200" b="1" dirty="0" err="1" smtClean="0"/>
              <a:t>различни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професии</a:t>
            </a:r>
            <a:r>
              <a:rPr lang="ru-RU" sz="1200" b="1" dirty="0" smtClean="0"/>
              <a:t> и  </a:t>
            </a:r>
            <a:r>
              <a:rPr lang="ru-RU" sz="1200" b="1" dirty="0" err="1" smtClean="0"/>
              <a:t>пътищата</a:t>
            </a:r>
            <a:r>
              <a:rPr lang="ru-RU" sz="1200" b="1" dirty="0" smtClean="0"/>
              <a:t> за </a:t>
            </a:r>
            <a:r>
              <a:rPr lang="ru-RU" sz="1200" b="1" dirty="0" err="1" smtClean="0"/>
              <a:t>постигане</a:t>
            </a:r>
            <a:r>
              <a:rPr lang="ru-RU" sz="1200" b="1" dirty="0" smtClean="0"/>
              <a:t> на </a:t>
            </a:r>
            <a:r>
              <a:rPr lang="ru-RU" sz="1200" b="1" dirty="0" err="1" smtClean="0"/>
              <a:t>конкретните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цели.Учениците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имаха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възможност</a:t>
            </a:r>
            <a:r>
              <a:rPr lang="ru-RU" sz="1200" b="1" dirty="0" smtClean="0"/>
              <a:t> да </a:t>
            </a:r>
            <a:r>
              <a:rPr lang="ru-RU" sz="1200" b="1" dirty="0" err="1" smtClean="0"/>
              <a:t>зададат</a:t>
            </a:r>
            <a:r>
              <a:rPr lang="ru-RU" sz="1200" b="1" dirty="0" smtClean="0"/>
              <a:t> и </a:t>
            </a:r>
            <a:r>
              <a:rPr lang="ru-RU" sz="1200" b="1" dirty="0" err="1" smtClean="0"/>
              <a:t>вълнуващите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ги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въпроси</a:t>
            </a:r>
            <a:r>
              <a:rPr lang="ru-RU" sz="1200" b="1" dirty="0" smtClean="0"/>
              <a:t>.</a:t>
            </a:r>
            <a:endParaRPr lang="bg-BG" sz="1200" dirty="0"/>
          </a:p>
        </p:txBody>
      </p:sp>
      <p:pic>
        <p:nvPicPr>
          <p:cNvPr id="1026" name="Picture 2" descr="C:\Users\user\Desktop\ПОДКРЕПА ЗА УСПЕХ\viber_изображение_2022-05-11_20-18-21-9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302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48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FF9900"/>
                </a:solidFill>
              </a:rPr>
              <a:t>БЛАГОДАРИМ ЗА ВНИМАНИЕТО!</a:t>
            </a:r>
            <a:endParaRPr lang="bg-BG" dirty="0">
              <a:solidFill>
                <a:srgbClr val="FF9900"/>
              </a:solidFill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03598"/>
            <a:ext cx="5436604" cy="362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20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323528" y="248951"/>
            <a:ext cx="5226166" cy="896372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dirty="0" smtClean="0"/>
              <a:t>Основна цел на проекта</a:t>
            </a:r>
            <a:endParaRPr sz="2800" dirty="0"/>
          </a:p>
        </p:txBody>
      </p:sp>
      <p:sp>
        <p:nvSpPr>
          <p:cNvPr id="287" name="Google Shape;287;p35"/>
          <p:cNvSpPr txBox="1">
            <a:spLocks noGrp="1"/>
          </p:cNvSpPr>
          <p:nvPr>
            <p:ph type="subTitle" idx="1"/>
          </p:nvPr>
        </p:nvSpPr>
        <p:spPr>
          <a:xfrm>
            <a:off x="323527" y="1375812"/>
            <a:ext cx="4779587" cy="3284170"/>
          </a:xfrm>
          <a:prstGeom prst="rect">
            <a:avLst/>
          </a:prstGeom>
        </p:spPr>
        <p:txBody>
          <a:bodyPr spcFirstLastPara="1" wrap="square" lIns="36000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400" b="1" i="1" dirty="0" smtClean="0"/>
              <a:t>1.Намаляване и предотвратяване  на преждевременното напускане на училище и насърчаване на равния достъп до висококачествено основно и средно образование,включващо формални ,неформални самостоятелни начини   на учене за повторно включване  в образователната система и системата за обучение.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400" b="1" i="1" dirty="0" smtClean="0"/>
              <a:t>2.Подобряване на равния достъп до учене през целия живот за всички възрастови групи чрез формални,неформални и самостоятелни начини,усъвършенстване на знанията ,уменията и квалификацията на работната сила и насърчаване на гъвкави начини на учене,включително чрез напътствия за кариерно ориентиране валидизиране на придобитата квалификация.</a:t>
            </a:r>
            <a:endParaRPr sz="1400" b="1" i="1" dirty="0"/>
          </a:p>
        </p:txBody>
      </p:sp>
      <p:grpSp>
        <p:nvGrpSpPr>
          <p:cNvPr id="288" name="Google Shape;288;p35"/>
          <p:cNvGrpSpPr/>
          <p:nvPr/>
        </p:nvGrpSpPr>
        <p:grpSpPr>
          <a:xfrm>
            <a:off x="4850787" y="1145322"/>
            <a:ext cx="2685457" cy="2852849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7725" y="2867213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/>
          <p:nvPr/>
        </p:nvSpPr>
        <p:spPr>
          <a:xfrm flipH="1">
            <a:off x="4978255" y="2464003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6"/>
          <p:cNvSpPr/>
          <p:nvPr/>
        </p:nvSpPr>
        <p:spPr>
          <a:xfrm flipH="1">
            <a:off x="4978255" y="4060853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6"/>
          <p:cNvSpPr/>
          <p:nvPr/>
        </p:nvSpPr>
        <p:spPr>
          <a:xfrm flipH="1">
            <a:off x="1267980" y="4060853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6"/>
          <p:cNvSpPr/>
          <p:nvPr/>
        </p:nvSpPr>
        <p:spPr>
          <a:xfrm flipH="1">
            <a:off x="1267980" y="2464003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dirty="0" smtClean="0"/>
              <a:t>Специфични цели на проекта</a:t>
            </a:r>
            <a:endParaRPr sz="2800" dirty="0"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2272374" cy="875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sz="1600" dirty="0" smtClean="0">
                <a:latin typeface="+mj-lt"/>
              </a:rPr>
              <a:t>Намаляване на броя на преждевременно напусналите училище</a:t>
            </a:r>
            <a:r>
              <a:rPr lang="bg-BG" sz="1200" dirty="0" smtClean="0">
                <a:latin typeface="+mj-lt"/>
              </a:rPr>
              <a:t>.</a:t>
            </a:r>
            <a:endParaRPr sz="1200" dirty="0">
              <a:latin typeface="+mj-lt"/>
            </a:endParaRPr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2"/>
          </p:nvPr>
        </p:nvSpPr>
        <p:spPr>
          <a:xfrm>
            <a:off x="6225924" y="1551800"/>
            <a:ext cx="2522540" cy="12359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sz="1600" dirty="0" smtClean="0">
                <a:latin typeface="+mj-lt"/>
              </a:rPr>
              <a:t>Повишаване на професионалната компетентност на педагогическите специалисти.</a:t>
            </a:r>
            <a:endParaRPr sz="1600" dirty="0">
              <a:latin typeface="+mj-lt"/>
            </a:endParaRPr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227237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sz="1600" dirty="0" smtClean="0">
                <a:latin typeface="+mj-lt"/>
              </a:rPr>
              <a:t>Кариерно ориентиране на учениците.</a:t>
            </a:r>
            <a:endParaRPr sz="1600" dirty="0">
              <a:latin typeface="+mj-lt"/>
            </a:endParaRPr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6"/>
          </p:nvPr>
        </p:nvSpPr>
        <p:spPr>
          <a:xfrm>
            <a:off x="6300192" y="3145400"/>
            <a:ext cx="2376264" cy="1126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sz="1600" dirty="0" smtClean="0">
                <a:latin typeface="+mj-lt"/>
              </a:rPr>
              <a:t>Оптимизиране взаимодействието на училището с родители и местната общност.</a:t>
            </a:r>
            <a:endParaRPr sz="1600" dirty="0">
              <a:latin typeface="+mj-lt"/>
            </a:endParaRPr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 idx="9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/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 idx="13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  <a:endParaRPr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14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sp>
        <p:nvSpPr>
          <p:cNvPr id="338" name="Google Shape;338;p36"/>
          <p:cNvSpPr txBox="1">
            <a:spLocks noGrp="1"/>
          </p:cNvSpPr>
          <p:nvPr>
            <p:ph type="title" idx="15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0</a:t>
            </a:r>
            <a:r>
              <a:rPr lang="bg-BG" dirty="0"/>
              <a:t>4</a:t>
            </a:r>
            <a:endParaRPr dirty="0"/>
          </a:p>
        </p:txBody>
      </p:sp>
      <p:grpSp>
        <p:nvGrpSpPr>
          <p:cNvPr id="339" name="Google Shape;339;p36"/>
          <p:cNvGrpSpPr/>
          <p:nvPr/>
        </p:nvGrpSpPr>
        <p:grpSpPr>
          <a:xfrm rot="-5400000">
            <a:off x="1268761" y="1451100"/>
            <a:ext cx="279350" cy="312825"/>
            <a:chOff x="1835200" y="3337050"/>
            <a:chExt cx="279350" cy="312825"/>
          </a:xfrm>
        </p:grpSpPr>
        <p:sp>
          <p:nvSpPr>
            <p:cNvPr id="340" name="Google Shape;340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6"/>
          <p:cNvGrpSpPr/>
          <p:nvPr/>
        </p:nvGrpSpPr>
        <p:grpSpPr>
          <a:xfrm rot="-5400000">
            <a:off x="1268761" y="3041775"/>
            <a:ext cx="279350" cy="312825"/>
            <a:chOff x="1835200" y="3337050"/>
            <a:chExt cx="279350" cy="312825"/>
          </a:xfrm>
        </p:grpSpPr>
        <p:sp>
          <p:nvSpPr>
            <p:cNvPr id="344" name="Google Shape;344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6"/>
          <p:cNvGrpSpPr/>
          <p:nvPr/>
        </p:nvGrpSpPr>
        <p:grpSpPr>
          <a:xfrm rot="-5400000">
            <a:off x="4971536" y="1451100"/>
            <a:ext cx="279350" cy="312825"/>
            <a:chOff x="1835200" y="3337050"/>
            <a:chExt cx="279350" cy="312825"/>
          </a:xfrm>
        </p:grpSpPr>
        <p:sp>
          <p:nvSpPr>
            <p:cNvPr id="348" name="Google Shape;348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36"/>
          <p:cNvGrpSpPr/>
          <p:nvPr/>
        </p:nvGrpSpPr>
        <p:grpSpPr>
          <a:xfrm rot="-5400000">
            <a:off x="4971536" y="3041775"/>
            <a:ext cx="279350" cy="312825"/>
            <a:chOff x="1835200" y="3337050"/>
            <a:chExt cx="279350" cy="312825"/>
          </a:xfrm>
        </p:grpSpPr>
        <p:sp>
          <p:nvSpPr>
            <p:cNvPr id="352" name="Google Shape;352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90581"/>
            <a:ext cx="31750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451" y="3795573"/>
            <a:ext cx="1694185" cy="135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3675044" y="4131076"/>
            <a:ext cx="2841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600"/>
              </a:spcAft>
            </a:pPr>
            <a:r>
              <a:rPr lang="ru-RU" sz="1600" b="1" i="1" dirty="0" err="1" smtClean="0">
                <a:solidFill>
                  <a:srgbClr val="FF9900"/>
                </a:solidFill>
              </a:rPr>
              <a:t>Създаване</a:t>
            </a:r>
            <a:r>
              <a:rPr lang="ru-RU" sz="1600" b="1" i="1" dirty="0" smtClean="0">
                <a:solidFill>
                  <a:srgbClr val="FF9900"/>
                </a:solidFill>
              </a:rPr>
              <a:t>  </a:t>
            </a:r>
            <a:r>
              <a:rPr lang="ru-RU" sz="1600" b="1" i="1" dirty="0" err="1" smtClean="0">
                <a:solidFill>
                  <a:srgbClr val="FF9900"/>
                </a:solidFill>
              </a:rPr>
              <a:t>мотивираща</a:t>
            </a:r>
            <a:r>
              <a:rPr lang="ru-RU" sz="1600" b="1" i="1" dirty="0" smtClean="0">
                <a:solidFill>
                  <a:srgbClr val="FF9900"/>
                </a:solidFill>
              </a:rPr>
              <a:t> и позитивна среда.</a:t>
            </a:r>
            <a:endParaRPr lang="ru-RU" sz="16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7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dirty="0" smtClean="0"/>
              <a:t>—</a:t>
            </a:r>
            <a:r>
              <a:rPr lang="ru-RU" dirty="0"/>
              <a:t>Пера </a:t>
            </a:r>
            <a:r>
              <a:rPr lang="ru-RU" dirty="0" err="1"/>
              <a:t>Новачовичи</a:t>
            </a:r>
            <a:endParaRPr dirty="0"/>
          </a:p>
        </p:txBody>
      </p:sp>
      <p:sp>
        <p:nvSpPr>
          <p:cNvPr id="360" name="Google Shape;360;p37"/>
          <p:cNvSpPr txBox="1">
            <a:spLocks noGrp="1"/>
          </p:cNvSpPr>
          <p:nvPr>
            <p:ph type="subTitle" idx="1"/>
          </p:nvPr>
        </p:nvSpPr>
        <p:spPr>
          <a:xfrm>
            <a:off x="4048668" y="1293338"/>
            <a:ext cx="4411764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GB" sz="1800" dirty="0" smtClean="0"/>
              <a:t>“</a:t>
            </a:r>
            <a:r>
              <a:rPr lang="ru-RU" sz="1800" dirty="0" smtClean="0"/>
              <a:t> </a:t>
            </a:r>
            <a:r>
              <a:rPr lang="ru-RU" sz="1800" dirty="0"/>
              <a:t>Не </a:t>
            </a:r>
            <a:r>
              <a:rPr lang="ru-RU" sz="1800" dirty="0" err="1"/>
              <a:t>казвам</a:t>
            </a:r>
            <a:r>
              <a:rPr lang="ru-RU" sz="1800" dirty="0"/>
              <a:t>, че </a:t>
            </a:r>
            <a:r>
              <a:rPr lang="ru-RU" sz="1800" dirty="0" err="1"/>
              <a:t>училището</a:t>
            </a:r>
            <a:r>
              <a:rPr lang="ru-RU" sz="1800" dirty="0"/>
              <a:t> не е добро. Много е добре. </a:t>
            </a:r>
            <a:r>
              <a:rPr lang="ru-RU" sz="1800" dirty="0" err="1"/>
              <a:t>Стига</a:t>
            </a:r>
            <a:r>
              <a:rPr lang="ru-RU" sz="1800" dirty="0"/>
              <a:t> да ходите на училище, за да научите </a:t>
            </a:r>
            <a:r>
              <a:rPr lang="ru-RU" sz="1800" dirty="0" err="1"/>
              <a:t>нещо</a:t>
            </a:r>
            <a:r>
              <a:rPr lang="ru-RU" sz="1800" dirty="0"/>
              <a:t>, </a:t>
            </a:r>
            <a:r>
              <a:rPr lang="ru-RU" sz="1800" dirty="0" err="1"/>
              <a:t>което</a:t>
            </a:r>
            <a:r>
              <a:rPr lang="ru-RU" sz="1800" dirty="0"/>
              <a:t> </a:t>
            </a:r>
            <a:r>
              <a:rPr lang="ru-RU" sz="1800" dirty="0" err="1"/>
              <a:t>ви</a:t>
            </a:r>
            <a:r>
              <a:rPr lang="ru-RU" sz="1800" dirty="0"/>
              <a:t> </a:t>
            </a:r>
            <a:r>
              <a:rPr lang="ru-RU" sz="1800" dirty="0" err="1"/>
              <a:t>харесва</a:t>
            </a:r>
            <a:r>
              <a:rPr lang="ru-RU" sz="1800" dirty="0"/>
              <a:t>, и да </a:t>
            </a:r>
            <a:r>
              <a:rPr lang="ru-RU" sz="1800" dirty="0" err="1"/>
              <a:t>използвате</a:t>
            </a:r>
            <a:r>
              <a:rPr lang="ru-RU" sz="1800" dirty="0"/>
              <a:t> </a:t>
            </a:r>
            <a:r>
              <a:rPr lang="ru-RU" sz="1800" dirty="0" err="1"/>
              <a:t>тези</a:t>
            </a:r>
            <a:r>
              <a:rPr lang="ru-RU" sz="1800" dirty="0"/>
              <a:t> </a:t>
            </a:r>
            <a:r>
              <a:rPr lang="ru-RU" sz="1800" dirty="0" err="1"/>
              <a:t>неща</a:t>
            </a:r>
            <a:r>
              <a:rPr lang="ru-RU" sz="1800" dirty="0"/>
              <a:t> в живота, за да получите </a:t>
            </a:r>
            <a:r>
              <a:rPr lang="ru-RU" sz="1800" dirty="0" err="1"/>
              <a:t>това</a:t>
            </a:r>
            <a:r>
              <a:rPr lang="ru-RU" sz="1800" dirty="0"/>
              <a:t>, </a:t>
            </a:r>
            <a:r>
              <a:rPr lang="ru-RU" sz="1800" dirty="0" err="1"/>
              <a:t>което</a:t>
            </a:r>
            <a:r>
              <a:rPr lang="ru-RU" sz="1800" dirty="0"/>
              <a:t> </a:t>
            </a:r>
            <a:r>
              <a:rPr lang="ru-RU" sz="1800" dirty="0" err="1"/>
              <a:t>искате</a:t>
            </a:r>
            <a:r>
              <a:rPr lang="ru-RU" sz="1800" dirty="0" smtClean="0"/>
              <a:t>.</a:t>
            </a:r>
            <a:r>
              <a:rPr lang="en-GB" sz="1800" dirty="0" smtClean="0"/>
              <a:t>”</a:t>
            </a:r>
            <a:endParaRPr sz="1800" dirty="0"/>
          </a:p>
        </p:txBody>
      </p:sp>
      <p:grpSp>
        <p:nvGrpSpPr>
          <p:cNvPr id="361" name="Google Shape;361;p37"/>
          <p:cNvGrpSpPr/>
          <p:nvPr/>
        </p:nvGrpSpPr>
        <p:grpSpPr>
          <a:xfrm flipH="1">
            <a:off x="834308" y="1233078"/>
            <a:ext cx="3214360" cy="2767294"/>
            <a:chOff x="-2314175" y="910675"/>
            <a:chExt cx="2012875" cy="1733025"/>
          </a:xfrm>
        </p:grpSpPr>
        <p:sp>
          <p:nvSpPr>
            <p:cNvPr id="362" name="Google Shape;362;p37"/>
            <p:cNvSpPr/>
            <p:nvPr/>
          </p:nvSpPr>
          <p:spPr>
            <a:xfrm>
              <a:off x="-2265025" y="2299475"/>
              <a:ext cx="747525" cy="219200"/>
            </a:xfrm>
            <a:custGeom>
              <a:avLst/>
              <a:gdLst/>
              <a:ahLst/>
              <a:cxnLst/>
              <a:rect l="l" t="t" r="r" b="b"/>
              <a:pathLst>
                <a:path w="29901" h="8768" extrusionOk="0">
                  <a:moveTo>
                    <a:pt x="2700" y="7847"/>
                  </a:moveTo>
                  <a:cubicBezTo>
                    <a:pt x="3098" y="7763"/>
                    <a:pt x="3453" y="7638"/>
                    <a:pt x="3830" y="7533"/>
                  </a:cubicBezTo>
                  <a:cubicBezTo>
                    <a:pt x="4834" y="7219"/>
                    <a:pt x="5839" y="6926"/>
                    <a:pt x="6885" y="6780"/>
                  </a:cubicBezTo>
                  <a:cubicBezTo>
                    <a:pt x="7533" y="6675"/>
                    <a:pt x="8182" y="6529"/>
                    <a:pt x="8852" y="6466"/>
                  </a:cubicBezTo>
                  <a:cubicBezTo>
                    <a:pt x="9898" y="6298"/>
                    <a:pt x="10944" y="6173"/>
                    <a:pt x="11990" y="6173"/>
                  </a:cubicBezTo>
                  <a:cubicBezTo>
                    <a:pt x="13831" y="6194"/>
                    <a:pt x="15715" y="6194"/>
                    <a:pt x="17577" y="6173"/>
                  </a:cubicBezTo>
                  <a:cubicBezTo>
                    <a:pt x="18560" y="6173"/>
                    <a:pt x="19564" y="6215"/>
                    <a:pt x="20527" y="6403"/>
                  </a:cubicBezTo>
                  <a:cubicBezTo>
                    <a:pt x="20757" y="6466"/>
                    <a:pt x="21008" y="6508"/>
                    <a:pt x="21238" y="6529"/>
                  </a:cubicBezTo>
                  <a:cubicBezTo>
                    <a:pt x="24021" y="6989"/>
                    <a:pt x="26762" y="7449"/>
                    <a:pt x="29440" y="8307"/>
                  </a:cubicBezTo>
                  <a:cubicBezTo>
                    <a:pt x="29587" y="8370"/>
                    <a:pt x="29733" y="8349"/>
                    <a:pt x="29901" y="8349"/>
                  </a:cubicBezTo>
                  <a:cubicBezTo>
                    <a:pt x="29399" y="7052"/>
                    <a:pt x="29064" y="5775"/>
                    <a:pt x="27767" y="5064"/>
                  </a:cubicBezTo>
                  <a:cubicBezTo>
                    <a:pt x="27495" y="5357"/>
                    <a:pt x="27118" y="5462"/>
                    <a:pt x="26679" y="5462"/>
                  </a:cubicBezTo>
                  <a:cubicBezTo>
                    <a:pt x="26386" y="5148"/>
                    <a:pt x="26155" y="4813"/>
                    <a:pt x="25842" y="4583"/>
                  </a:cubicBezTo>
                  <a:cubicBezTo>
                    <a:pt x="25465" y="4269"/>
                    <a:pt x="25088" y="3997"/>
                    <a:pt x="24837" y="3578"/>
                  </a:cubicBezTo>
                  <a:cubicBezTo>
                    <a:pt x="24712" y="3348"/>
                    <a:pt x="24461" y="3244"/>
                    <a:pt x="24189" y="3139"/>
                  </a:cubicBezTo>
                  <a:cubicBezTo>
                    <a:pt x="23833" y="3013"/>
                    <a:pt x="23477" y="2846"/>
                    <a:pt x="23205" y="2532"/>
                  </a:cubicBezTo>
                  <a:cubicBezTo>
                    <a:pt x="23017" y="2344"/>
                    <a:pt x="22745" y="2239"/>
                    <a:pt x="22515" y="2093"/>
                  </a:cubicBezTo>
                  <a:cubicBezTo>
                    <a:pt x="22305" y="1967"/>
                    <a:pt x="22075" y="1884"/>
                    <a:pt x="21887" y="1716"/>
                  </a:cubicBezTo>
                  <a:cubicBezTo>
                    <a:pt x="21531" y="1360"/>
                    <a:pt x="21113" y="1235"/>
                    <a:pt x="20611" y="1088"/>
                  </a:cubicBezTo>
                  <a:cubicBezTo>
                    <a:pt x="19481" y="816"/>
                    <a:pt x="18309" y="565"/>
                    <a:pt x="17242" y="105"/>
                  </a:cubicBezTo>
                  <a:cubicBezTo>
                    <a:pt x="17012" y="0"/>
                    <a:pt x="16719" y="0"/>
                    <a:pt x="16447" y="0"/>
                  </a:cubicBezTo>
                  <a:lnTo>
                    <a:pt x="11300" y="0"/>
                  </a:lnTo>
                  <a:cubicBezTo>
                    <a:pt x="11049" y="0"/>
                    <a:pt x="10756" y="21"/>
                    <a:pt x="10484" y="42"/>
                  </a:cubicBezTo>
                  <a:cubicBezTo>
                    <a:pt x="9479" y="210"/>
                    <a:pt x="8475" y="419"/>
                    <a:pt x="7450" y="565"/>
                  </a:cubicBezTo>
                  <a:cubicBezTo>
                    <a:pt x="6048" y="754"/>
                    <a:pt x="4751" y="1360"/>
                    <a:pt x="3432" y="1884"/>
                  </a:cubicBezTo>
                  <a:cubicBezTo>
                    <a:pt x="3265" y="2595"/>
                    <a:pt x="3014" y="3223"/>
                    <a:pt x="2575" y="3767"/>
                  </a:cubicBezTo>
                  <a:cubicBezTo>
                    <a:pt x="1884" y="4604"/>
                    <a:pt x="1424" y="5587"/>
                    <a:pt x="838" y="6508"/>
                  </a:cubicBezTo>
                  <a:cubicBezTo>
                    <a:pt x="419" y="7198"/>
                    <a:pt x="231" y="7930"/>
                    <a:pt x="1" y="8767"/>
                  </a:cubicBezTo>
                  <a:cubicBezTo>
                    <a:pt x="273" y="8684"/>
                    <a:pt x="503" y="8684"/>
                    <a:pt x="650" y="8579"/>
                  </a:cubicBezTo>
                  <a:cubicBezTo>
                    <a:pt x="1319" y="8161"/>
                    <a:pt x="1989" y="7993"/>
                    <a:pt x="2700" y="7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-1461025" y="2493025"/>
              <a:ext cx="621975" cy="109875"/>
            </a:xfrm>
            <a:custGeom>
              <a:avLst/>
              <a:gdLst/>
              <a:ahLst/>
              <a:cxnLst/>
              <a:rect l="l" t="t" r="r" b="b"/>
              <a:pathLst>
                <a:path w="24879" h="4395" extrusionOk="0">
                  <a:moveTo>
                    <a:pt x="24000" y="1779"/>
                  </a:moveTo>
                  <a:cubicBezTo>
                    <a:pt x="22765" y="1402"/>
                    <a:pt x="21636" y="879"/>
                    <a:pt x="20401" y="753"/>
                  </a:cubicBezTo>
                  <a:cubicBezTo>
                    <a:pt x="19439" y="649"/>
                    <a:pt x="18497" y="523"/>
                    <a:pt x="17555" y="356"/>
                  </a:cubicBezTo>
                  <a:cubicBezTo>
                    <a:pt x="16363" y="188"/>
                    <a:pt x="15170" y="84"/>
                    <a:pt x="13977" y="105"/>
                  </a:cubicBezTo>
                  <a:cubicBezTo>
                    <a:pt x="12910" y="126"/>
                    <a:pt x="11822" y="105"/>
                    <a:pt x="10734" y="105"/>
                  </a:cubicBezTo>
                  <a:cubicBezTo>
                    <a:pt x="9249" y="0"/>
                    <a:pt x="7826" y="42"/>
                    <a:pt x="6319" y="209"/>
                  </a:cubicBezTo>
                  <a:cubicBezTo>
                    <a:pt x="5629" y="293"/>
                    <a:pt x="4980" y="419"/>
                    <a:pt x="4353" y="649"/>
                  </a:cubicBezTo>
                  <a:cubicBezTo>
                    <a:pt x="3662" y="921"/>
                    <a:pt x="3369" y="1088"/>
                    <a:pt x="3034" y="1758"/>
                  </a:cubicBezTo>
                  <a:cubicBezTo>
                    <a:pt x="2993" y="1821"/>
                    <a:pt x="3097" y="1967"/>
                    <a:pt x="3181" y="1883"/>
                  </a:cubicBezTo>
                  <a:cubicBezTo>
                    <a:pt x="4332" y="1151"/>
                    <a:pt x="6026" y="1339"/>
                    <a:pt x="7366" y="1256"/>
                  </a:cubicBezTo>
                  <a:cubicBezTo>
                    <a:pt x="8726" y="1172"/>
                    <a:pt x="10086" y="1297"/>
                    <a:pt x="11446" y="1402"/>
                  </a:cubicBezTo>
                  <a:cubicBezTo>
                    <a:pt x="12387" y="1486"/>
                    <a:pt x="13266" y="1695"/>
                    <a:pt x="14187" y="1883"/>
                  </a:cubicBezTo>
                  <a:cubicBezTo>
                    <a:pt x="13057" y="1800"/>
                    <a:pt x="11927" y="1695"/>
                    <a:pt x="10818" y="1611"/>
                  </a:cubicBezTo>
                  <a:cubicBezTo>
                    <a:pt x="9186" y="1507"/>
                    <a:pt x="7575" y="1381"/>
                    <a:pt x="5943" y="1695"/>
                  </a:cubicBezTo>
                  <a:cubicBezTo>
                    <a:pt x="5692" y="1758"/>
                    <a:pt x="5399" y="1758"/>
                    <a:pt x="5127" y="1758"/>
                  </a:cubicBezTo>
                  <a:cubicBezTo>
                    <a:pt x="3537" y="1674"/>
                    <a:pt x="2051" y="2134"/>
                    <a:pt x="524" y="2511"/>
                  </a:cubicBezTo>
                  <a:cubicBezTo>
                    <a:pt x="377" y="2532"/>
                    <a:pt x="252" y="2657"/>
                    <a:pt x="0" y="2804"/>
                  </a:cubicBezTo>
                  <a:cubicBezTo>
                    <a:pt x="210" y="2909"/>
                    <a:pt x="314" y="2971"/>
                    <a:pt x="419" y="2971"/>
                  </a:cubicBezTo>
                  <a:cubicBezTo>
                    <a:pt x="670" y="2950"/>
                    <a:pt x="900" y="2929"/>
                    <a:pt x="1130" y="2825"/>
                  </a:cubicBezTo>
                  <a:cubicBezTo>
                    <a:pt x="1528" y="2657"/>
                    <a:pt x="1946" y="2616"/>
                    <a:pt x="2365" y="2616"/>
                  </a:cubicBezTo>
                  <a:cubicBezTo>
                    <a:pt x="5796" y="2595"/>
                    <a:pt x="9228" y="2532"/>
                    <a:pt x="12680" y="2511"/>
                  </a:cubicBezTo>
                  <a:cubicBezTo>
                    <a:pt x="13350" y="2511"/>
                    <a:pt x="14061" y="2532"/>
                    <a:pt x="14731" y="2637"/>
                  </a:cubicBezTo>
                  <a:cubicBezTo>
                    <a:pt x="15589" y="2762"/>
                    <a:pt x="16467" y="2825"/>
                    <a:pt x="17346" y="2804"/>
                  </a:cubicBezTo>
                  <a:cubicBezTo>
                    <a:pt x="17576" y="2804"/>
                    <a:pt x="17848" y="2804"/>
                    <a:pt x="18079" y="2825"/>
                  </a:cubicBezTo>
                  <a:cubicBezTo>
                    <a:pt x="20150" y="3181"/>
                    <a:pt x="22242" y="3536"/>
                    <a:pt x="24230" y="4206"/>
                  </a:cubicBezTo>
                  <a:cubicBezTo>
                    <a:pt x="24418" y="4269"/>
                    <a:pt x="24628" y="4310"/>
                    <a:pt x="24879" y="4394"/>
                  </a:cubicBezTo>
                  <a:cubicBezTo>
                    <a:pt x="24669" y="3432"/>
                    <a:pt x="24125" y="2657"/>
                    <a:pt x="24000" y="1779"/>
                  </a:cubicBezTo>
                  <a:close/>
                  <a:moveTo>
                    <a:pt x="23100" y="3369"/>
                  </a:moveTo>
                  <a:cubicBezTo>
                    <a:pt x="23037" y="3453"/>
                    <a:pt x="22828" y="3536"/>
                    <a:pt x="22724" y="3494"/>
                  </a:cubicBezTo>
                  <a:cubicBezTo>
                    <a:pt x="22200" y="3369"/>
                    <a:pt x="21698" y="3181"/>
                    <a:pt x="21175" y="3055"/>
                  </a:cubicBezTo>
                  <a:cubicBezTo>
                    <a:pt x="20464" y="2867"/>
                    <a:pt x="19752" y="2699"/>
                    <a:pt x="19020" y="2553"/>
                  </a:cubicBezTo>
                  <a:cubicBezTo>
                    <a:pt x="19229" y="2532"/>
                    <a:pt x="19439" y="2511"/>
                    <a:pt x="19627" y="2406"/>
                  </a:cubicBezTo>
                  <a:cubicBezTo>
                    <a:pt x="19836" y="2302"/>
                    <a:pt x="19878" y="2009"/>
                    <a:pt x="19773" y="1821"/>
                  </a:cubicBezTo>
                  <a:cubicBezTo>
                    <a:pt x="20694" y="2030"/>
                    <a:pt x="21615" y="2302"/>
                    <a:pt x="22535" y="2595"/>
                  </a:cubicBezTo>
                  <a:cubicBezTo>
                    <a:pt x="22724" y="2637"/>
                    <a:pt x="22891" y="2762"/>
                    <a:pt x="23058" y="2909"/>
                  </a:cubicBezTo>
                  <a:cubicBezTo>
                    <a:pt x="23184" y="3013"/>
                    <a:pt x="23247" y="3243"/>
                    <a:pt x="23100" y="3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-2009750" y="2479425"/>
              <a:ext cx="9450" cy="1075"/>
            </a:xfrm>
            <a:custGeom>
              <a:avLst/>
              <a:gdLst/>
              <a:ahLst/>
              <a:cxnLst/>
              <a:rect l="l" t="t" r="r" b="b"/>
              <a:pathLst>
                <a:path w="378" h="43" extrusionOk="0">
                  <a:moveTo>
                    <a:pt x="1" y="42"/>
                  </a:moveTo>
                  <a:lnTo>
                    <a:pt x="377" y="42"/>
                  </a:lnTo>
                  <a:lnTo>
                    <a:pt x="37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-2285950" y="2359100"/>
              <a:ext cx="1445325" cy="228100"/>
            </a:xfrm>
            <a:custGeom>
              <a:avLst/>
              <a:gdLst/>
              <a:ahLst/>
              <a:cxnLst/>
              <a:rect l="l" t="t" r="r" b="b"/>
              <a:pathLst>
                <a:path w="57813" h="9124" extrusionOk="0">
                  <a:moveTo>
                    <a:pt x="32746" y="7261"/>
                  </a:moveTo>
                  <a:lnTo>
                    <a:pt x="32956" y="7261"/>
                  </a:lnTo>
                  <a:cubicBezTo>
                    <a:pt x="33793" y="7031"/>
                    <a:pt x="34630" y="6759"/>
                    <a:pt x="35404" y="6341"/>
                  </a:cubicBezTo>
                  <a:cubicBezTo>
                    <a:pt x="35759" y="6173"/>
                    <a:pt x="36115" y="6027"/>
                    <a:pt x="36492" y="5901"/>
                  </a:cubicBezTo>
                  <a:cubicBezTo>
                    <a:pt x="38187" y="5294"/>
                    <a:pt x="39965" y="4960"/>
                    <a:pt x="41764" y="4750"/>
                  </a:cubicBezTo>
                  <a:cubicBezTo>
                    <a:pt x="42706" y="4646"/>
                    <a:pt x="43710" y="4625"/>
                    <a:pt x="44652" y="4646"/>
                  </a:cubicBezTo>
                  <a:cubicBezTo>
                    <a:pt x="46263" y="4646"/>
                    <a:pt x="47895" y="4541"/>
                    <a:pt x="49506" y="4750"/>
                  </a:cubicBezTo>
                  <a:cubicBezTo>
                    <a:pt x="50092" y="4834"/>
                    <a:pt x="50636" y="4876"/>
                    <a:pt x="51222" y="4960"/>
                  </a:cubicBezTo>
                  <a:cubicBezTo>
                    <a:pt x="53168" y="5169"/>
                    <a:pt x="55093" y="5504"/>
                    <a:pt x="56913" y="6236"/>
                  </a:cubicBezTo>
                  <a:cubicBezTo>
                    <a:pt x="57185" y="6341"/>
                    <a:pt x="57457" y="6424"/>
                    <a:pt x="57813" y="6529"/>
                  </a:cubicBezTo>
                  <a:cubicBezTo>
                    <a:pt x="57813" y="6382"/>
                    <a:pt x="57813" y="6278"/>
                    <a:pt x="57771" y="6215"/>
                  </a:cubicBezTo>
                  <a:cubicBezTo>
                    <a:pt x="57520" y="5776"/>
                    <a:pt x="57248" y="5336"/>
                    <a:pt x="56976" y="4918"/>
                  </a:cubicBezTo>
                  <a:cubicBezTo>
                    <a:pt x="56474" y="4144"/>
                    <a:pt x="55930" y="3453"/>
                    <a:pt x="55449" y="2658"/>
                  </a:cubicBezTo>
                  <a:cubicBezTo>
                    <a:pt x="55239" y="2323"/>
                    <a:pt x="55009" y="2114"/>
                    <a:pt x="54674" y="1988"/>
                  </a:cubicBezTo>
                  <a:cubicBezTo>
                    <a:pt x="53733" y="1612"/>
                    <a:pt x="52770" y="1193"/>
                    <a:pt x="51808" y="859"/>
                  </a:cubicBezTo>
                  <a:cubicBezTo>
                    <a:pt x="50552" y="419"/>
                    <a:pt x="49255" y="147"/>
                    <a:pt x="47916" y="126"/>
                  </a:cubicBezTo>
                  <a:cubicBezTo>
                    <a:pt x="45928" y="105"/>
                    <a:pt x="43941" y="1"/>
                    <a:pt x="41953" y="273"/>
                  </a:cubicBezTo>
                  <a:cubicBezTo>
                    <a:pt x="40572" y="482"/>
                    <a:pt x="39128" y="566"/>
                    <a:pt x="37768" y="1005"/>
                  </a:cubicBezTo>
                  <a:cubicBezTo>
                    <a:pt x="37412" y="1152"/>
                    <a:pt x="37015" y="1214"/>
                    <a:pt x="36617" y="1277"/>
                  </a:cubicBezTo>
                  <a:cubicBezTo>
                    <a:pt x="35885" y="1361"/>
                    <a:pt x="35215" y="1591"/>
                    <a:pt x="34546" y="1884"/>
                  </a:cubicBezTo>
                  <a:cubicBezTo>
                    <a:pt x="34190" y="2030"/>
                    <a:pt x="33814" y="2198"/>
                    <a:pt x="33458" y="2302"/>
                  </a:cubicBezTo>
                  <a:cubicBezTo>
                    <a:pt x="32809" y="2470"/>
                    <a:pt x="32286" y="2888"/>
                    <a:pt x="31721" y="3244"/>
                  </a:cubicBezTo>
                  <a:cubicBezTo>
                    <a:pt x="31365" y="3474"/>
                    <a:pt x="31198" y="3809"/>
                    <a:pt x="31261" y="4227"/>
                  </a:cubicBezTo>
                  <a:cubicBezTo>
                    <a:pt x="31303" y="4604"/>
                    <a:pt x="31386" y="4939"/>
                    <a:pt x="31512" y="5273"/>
                  </a:cubicBezTo>
                  <a:cubicBezTo>
                    <a:pt x="31700" y="5713"/>
                    <a:pt x="31909" y="6173"/>
                    <a:pt x="32119" y="6592"/>
                  </a:cubicBezTo>
                  <a:cubicBezTo>
                    <a:pt x="32223" y="6759"/>
                    <a:pt x="32349" y="6947"/>
                    <a:pt x="32453" y="7136"/>
                  </a:cubicBezTo>
                  <a:cubicBezTo>
                    <a:pt x="31679" y="6634"/>
                    <a:pt x="30759" y="6445"/>
                    <a:pt x="29838" y="6278"/>
                  </a:cubicBezTo>
                  <a:cubicBezTo>
                    <a:pt x="28562" y="5985"/>
                    <a:pt x="27264" y="5797"/>
                    <a:pt x="25946" y="5671"/>
                  </a:cubicBezTo>
                  <a:cubicBezTo>
                    <a:pt x="24879" y="5566"/>
                    <a:pt x="23770" y="5483"/>
                    <a:pt x="22682" y="5462"/>
                  </a:cubicBezTo>
                  <a:cubicBezTo>
                    <a:pt x="20883" y="5273"/>
                    <a:pt x="19041" y="5169"/>
                    <a:pt x="17242" y="5085"/>
                  </a:cubicBezTo>
                  <a:cubicBezTo>
                    <a:pt x="15882" y="5043"/>
                    <a:pt x="14543" y="5064"/>
                    <a:pt x="13183" y="5064"/>
                  </a:cubicBezTo>
                  <a:cubicBezTo>
                    <a:pt x="11781" y="5043"/>
                    <a:pt x="10316" y="4918"/>
                    <a:pt x="8914" y="5085"/>
                  </a:cubicBezTo>
                  <a:cubicBezTo>
                    <a:pt x="7910" y="5232"/>
                    <a:pt x="6885" y="5399"/>
                    <a:pt x="5860" y="5608"/>
                  </a:cubicBezTo>
                  <a:cubicBezTo>
                    <a:pt x="5316" y="5692"/>
                    <a:pt x="4730" y="5776"/>
                    <a:pt x="4186" y="5901"/>
                  </a:cubicBezTo>
                  <a:cubicBezTo>
                    <a:pt x="3349" y="6090"/>
                    <a:pt x="2575" y="6403"/>
                    <a:pt x="1779" y="6717"/>
                  </a:cubicBezTo>
                  <a:cubicBezTo>
                    <a:pt x="1256" y="6926"/>
                    <a:pt x="524" y="7157"/>
                    <a:pt x="189" y="7659"/>
                  </a:cubicBezTo>
                  <a:cubicBezTo>
                    <a:pt x="1" y="7910"/>
                    <a:pt x="294" y="8224"/>
                    <a:pt x="587" y="8161"/>
                  </a:cubicBezTo>
                  <a:cubicBezTo>
                    <a:pt x="943" y="8077"/>
                    <a:pt x="1319" y="7952"/>
                    <a:pt x="1654" y="7847"/>
                  </a:cubicBezTo>
                  <a:cubicBezTo>
                    <a:pt x="2198" y="7868"/>
                    <a:pt x="2721" y="7742"/>
                    <a:pt x="3265" y="7575"/>
                  </a:cubicBezTo>
                  <a:cubicBezTo>
                    <a:pt x="2700" y="7805"/>
                    <a:pt x="2114" y="8056"/>
                    <a:pt x="1528" y="8224"/>
                  </a:cubicBezTo>
                  <a:cubicBezTo>
                    <a:pt x="1466" y="8224"/>
                    <a:pt x="1424" y="8224"/>
                    <a:pt x="1361" y="8266"/>
                  </a:cubicBezTo>
                  <a:cubicBezTo>
                    <a:pt x="1277" y="8286"/>
                    <a:pt x="1215" y="8307"/>
                    <a:pt x="1152" y="8328"/>
                  </a:cubicBezTo>
                  <a:cubicBezTo>
                    <a:pt x="754" y="8496"/>
                    <a:pt x="817" y="9061"/>
                    <a:pt x="1256" y="9061"/>
                  </a:cubicBezTo>
                  <a:cubicBezTo>
                    <a:pt x="2407" y="9123"/>
                    <a:pt x="3621" y="8496"/>
                    <a:pt x="4709" y="8161"/>
                  </a:cubicBezTo>
                  <a:cubicBezTo>
                    <a:pt x="5985" y="7763"/>
                    <a:pt x="7324" y="7554"/>
                    <a:pt x="8642" y="7345"/>
                  </a:cubicBezTo>
                  <a:cubicBezTo>
                    <a:pt x="10023" y="7136"/>
                    <a:pt x="11404" y="6843"/>
                    <a:pt x="12827" y="6696"/>
                  </a:cubicBezTo>
                  <a:cubicBezTo>
                    <a:pt x="14187" y="6529"/>
                    <a:pt x="15568" y="6613"/>
                    <a:pt x="16949" y="6613"/>
                  </a:cubicBezTo>
                  <a:cubicBezTo>
                    <a:pt x="18393" y="6613"/>
                    <a:pt x="19837" y="6613"/>
                    <a:pt x="21259" y="6634"/>
                  </a:cubicBezTo>
                  <a:cubicBezTo>
                    <a:pt x="22410" y="6738"/>
                    <a:pt x="23540" y="6843"/>
                    <a:pt x="24691" y="6968"/>
                  </a:cubicBezTo>
                  <a:cubicBezTo>
                    <a:pt x="26051" y="7136"/>
                    <a:pt x="27202" y="7491"/>
                    <a:pt x="28478" y="7952"/>
                  </a:cubicBezTo>
                  <a:cubicBezTo>
                    <a:pt x="29064" y="8119"/>
                    <a:pt x="29671" y="8224"/>
                    <a:pt x="30236" y="8328"/>
                  </a:cubicBezTo>
                  <a:cubicBezTo>
                    <a:pt x="30780" y="8433"/>
                    <a:pt x="31303" y="8642"/>
                    <a:pt x="31889" y="8705"/>
                  </a:cubicBezTo>
                  <a:cubicBezTo>
                    <a:pt x="32181" y="8726"/>
                    <a:pt x="32349" y="8600"/>
                    <a:pt x="32453" y="8412"/>
                  </a:cubicBezTo>
                  <a:cubicBezTo>
                    <a:pt x="32935" y="8328"/>
                    <a:pt x="33270" y="7680"/>
                    <a:pt x="32746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-1738275" y="928450"/>
              <a:ext cx="1032625" cy="640825"/>
            </a:xfrm>
            <a:custGeom>
              <a:avLst/>
              <a:gdLst/>
              <a:ahLst/>
              <a:cxnLst/>
              <a:rect l="l" t="t" r="r" b="b"/>
              <a:pathLst>
                <a:path w="41305" h="25633" extrusionOk="0">
                  <a:moveTo>
                    <a:pt x="27181" y="17995"/>
                  </a:moveTo>
                  <a:cubicBezTo>
                    <a:pt x="26595" y="18372"/>
                    <a:pt x="26407" y="18978"/>
                    <a:pt x="26114" y="19481"/>
                  </a:cubicBezTo>
                  <a:cubicBezTo>
                    <a:pt x="25904" y="19564"/>
                    <a:pt x="25695" y="19627"/>
                    <a:pt x="25528" y="19732"/>
                  </a:cubicBezTo>
                  <a:cubicBezTo>
                    <a:pt x="25402" y="19836"/>
                    <a:pt x="25277" y="19983"/>
                    <a:pt x="25172" y="20108"/>
                  </a:cubicBezTo>
                  <a:cubicBezTo>
                    <a:pt x="24963" y="20422"/>
                    <a:pt x="24775" y="20778"/>
                    <a:pt x="24544" y="21071"/>
                  </a:cubicBezTo>
                  <a:cubicBezTo>
                    <a:pt x="24126" y="21594"/>
                    <a:pt x="23561" y="21740"/>
                    <a:pt x="22912" y="21573"/>
                  </a:cubicBezTo>
                  <a:cubicBezTo>
                    <a:pt x="21866" y="21217"/>
                    <a:pt x="20987" y="20694"/>
                    <a:pt x="20674" y="19564"/>
                  </a:cubicBezTo>
                  <a:cubicBezTo>
                    <a:pt x="20611" y="19376"/>
                    <a:pt x="20548" y="19209"/>
                    <a:pt x="20443" y="19062"/>
                  </a:cubicBezTo>
                  <a:cubicBezTo>
                    <a:pt x="20067" y="18623"/>
                    <a:pt x="20025" y="18100"/>
                    <a:pt x="20025" y="17535"/>
                  </a:cubicBezTo>
                  <a:cubicBezTo>
                    <a:pt x="20025" y="17012"/>
                    <a:pt x="20025" y="16509"/>
                    <a:pt x="19983" y="15986"/>
                  </a:cubicBezTo>
                  <a:cubicBezTo>
                    <a:pt x="19962" y="15610"/>
                    <a:pt x="19565" y="15421"/>
                    <a:pt x="19293" y="15693"/>
                  </a:cubicBezTo>
                  <a:cubicBezTo>
                    <a:pt x="18728" y="16154"/>
                    <a:pt x="18079" y="16488"/>
                    <a:pt x="17577" y="16991"/>
                  </a:cubicBezTo>
                  <a:cubicBezTo>
                    <a:pt x="17096" y="17493"/>
                    <a:pt x="16531" y="17911"/>
                    <a:pt x="15966" y="18267"/>
                  </a:cubicBezTo>
                  <a:cubicBezTo>
                    <a:pt x="15589" y="18518"/>
                    <a:pt x="15150" y="18413"/>
                    <a:pt x="14731" y="18330"/>
                  </a:cubicBezTo>
                  <a:cubicBezTo>
                    <a:pt x="14585" y="18309"/>
                    <a:pt x="14417" y="18162"/>
                    <a:pt x="14271" y="18079"/>
                  </a:cubicBezTo>
                  <a:cubicBezTo>
                    <a:pt x="14062" y="17158"/>
                    <a:pt x="14083" y="15777"/>
                    <a:pt x="14334" y="14940"/>
                  </a:cubicBezTo>
                  <a:cubicBezTo>
                    <a:pt x="14438" y="14584"/>
                    <a:pt x="14522" y="14187"/>
                    <a:pt x="14585" y="13789"/>
                  </a:cubicBezTo>
                  <a:cubicBezTo>
                    <a:pt x="14606" y="13664"/>
                    <a:pt x="14543" y="13517"/>
                    <a:pt x="14522" y="13350"/>
                  </a:cubicBezTo>
                  <a:cubicBezTo>
                    <a:pt x="14480" y="13141"/>
                    <a:pt x="14187" y="13036"/>
                    <a:pt x="13999" y="13141"/>
                  </a:cubicBezTo>
                  <a:cubicBezTo>
                    <a:pt x="13811" y="13245"/>
                    <a:pt x="13664" y="13413"/>
                    <a:pt x="13497" y="13538"/>
                  </a:cubicBezTo>
                  <a:cubicBezTo>
                    <a:pt x="12974" y="14061"/>
                    <a:pt x="12492" y="14563"/>
                    <a:pt x="11865" y="14919"/>
                  </a:cubicBezTo>
                  <a:cubicBezTo>
                    <a:pt x="11593" y="15087"/>
                    <a:pt x="11404" y="15317"/>
                    <a:pt x="11174" y="15526"/>
                  </a:cubicBezTo>
                  <a:cubicBezTo>
                    <a:pt x="10400" y="16237"/>
                    <a:pt x="9521" y="16802"/>
                    <a:pt x="8580" y="17325"/>
                  </a:cubicBezTo>
                  <a:cubicBezTo>
                    <a:pt x="8140" y="17597"/>
                    <a:pt x="7680" y="17597"/>
                    <a:pt x="7199" y="17576"/>
                  </a:cubicBezTo>
                  <a:cubicBezTo>
                    <a:pt x="6759" y="17514"/>
                    <a:pt x="6571" y="17325"/>
                    <a:pt x="6550" y="16865"/>
                  </a:cubicBezTo>
                  <a:cubicBezTo>
                    <a:pt x="6529" y="16112"/>
                    <a:pt x="6655" y="15380"/>
                    <a:pt x="7094" y="14710"/>
                  </a:cubicBezTo>
                  <a:cubicBezTo>
                    <a:pt x="7638" y="13957"/>
                    <a:pt x="8057" y="13120"/>
                    <a:pt x="8726" y="12450"/>
                  </a:cubicBezTo>
                  <a:cubicBezTo>
                    <a:pt x="8894" y="12241"/>
                    <a:pt x="8998" y="11927"/>
                    <a:pt x="9103" y="11655"/>
                  </a:cubicBezTo>
                  <a:cubicBezTo>
                    <a:pt x="9186" y="11425"/>
                    <a:pt x="8935" y="11153"/>
                    <a:pt x="8684" y="11216"/>
                  </a:cubicBezTo>
                  <a:cubicBezTo>
                    <a:pt x="8454" y="11258"/>
                    <a:pt x="8224" y="11341"/>
                    <a:pt x="8015" y="11446"/>
                  </a:cubicBezTo>
                  <a:cubicBezTo>
                    <a:pt x="6529" y="12178"/>
                    <a:pt x="5064" y="12931"/>
                    <a:pt x="3600" y="13706"/>
                  </a:cubicBezTo>
                  <a:cubicBezTo>
                    <a:pt x="3140" y="13936"/>
                    <a:pt x="2721" y="14082"/>
                    <a:pt x="2240" y="14061"/>
                  </a:cubicBezTo>
                  <a:cubicBezTo>
                    <a:pt x="1675" y="14040"/>
                    <a:pt x="1152" y="14061"/>
                    <a:pt x="608" y="14040"/>
                  </a:cubicBezTo>
                  <a:cubicBezTo>
                    <a:pt x="189" y="14019"/>
                    <a:pt x="64" y="13831"/>
                    <a:pt x="43" y="13392"/>
                  </a:cubicBezTo>
                  <a:cubicBezTo>
                    <a:pt x="1" y="13036"/>
                    <a:pt x="147" y="12785"/>
                    <a:pt x="315" y="12471"/>
                  </a:cubicBezTo>
                  <a:cubicBezTo>
                    <a:pt x="943" y="11446"/>
                    <a:pt x="1863" y="10797"/>
                    <a:pt x="2868" y="10211"/>
                  </a:cubicBezTo>
                  <a:cubicBezTo>
                    <a:pt x="3725" y="9730"/>
                    <a:pt x="4646" y="9521"/>
                    <a:pt x="5609" y="9458"/>
                  </a:cubicBezTo>
                  <a:cubicBezTo>
                    <a:pt x="6006" y="9437"/>
                    <a:pt x="6383" y="9416"/>
                    <a:pt x="6759" y="9333"/>
                  </a:cubicBezTo>
                  <a:cubicBezTo>
                    <a:pt x="7010" y="9270"/>
                    <a:pt x="7073" y="9102"/>
                    <a:pt x="6948" y="8830"/>
                  </a:cubicBezTo>
                  <a:cubicBezTo>
                    <a:pt x="6173" y="8809"/>
                    <a:pt x="5420" y="8747"/>
                    <a:pt x="4646" y="8726"/>
                  </a:cubicBezTo>
                  <a:cubicBezTo>
                    <a:pt x="4248" y="8726"/>
                    <a:pt x="3935" y="8579"/>
                    <a:pt x="3767" y="8203"/>
                  </a:cubicBezTo>
                  <a:cubicBezTo>
                    <a:pt x="3725" y="8098"/>
                    <a:pt x="3663" y="7973"/>
                    <a:pt x="3600" y="7889"/>
                  </a:cubicBezTo>
                  <a:cubicBezTo>
                    <a:pt x="2805" y="7157"/>
                    <a:pt x="2930" y="6194"/>
                    <a:pt x="3035" y="5273"/>
                  </a:cubicBezTo>
                  <a:cubicBezTo>
                    <a:pt x="3098" y="4708"/>
                    <a:pt x="3391" y="4185"/>
                    <a:pt x="3914" y="3830"/>
                  </a:cubicBezTo>
                  <a:cubicBezTo>
                    <a:pt x="4039" y="3767"/>
                    <a:pt x="4165" y="3662"/>
                    <a:pt x="4248" y="3558"/>
                  </a:cubicBezTo>
                  <a:cubicBezTo>
                    <a:pt x="4772" y="2993"/>
                    <a:pt x="5441" y="2951"/>
                    <a:pt x="6173" y="2993"/>
                  </a:cubicBezTo>
                  <a:cubicBezTo>
                    <a:pt x="6278" y="2993"/>
                    <a:pt x="6445" y="3035"/>
                    <a:pt x="6529" y="3076"/>
                  </a:cubicBezTo>
                  <a:cubicBezTo>
                    <a:pt x="7052" y="3411"/>
                    <a:pt x="7701" y="3558"/>
                    <a:pt x="8161" y="3997"/>
                  </a:cubicBezTo>
                  <a:cubicBezTo>
                    <a:pt x="8245" y="4039"/>
                    <a:pt x="8308" y="4123"/>
                    <a:pt x="8370" y="4144"/>
                  </a:cubicBezTo>
                  <a:cubicBezTo>
                    <a:pt x="8873" y="4311"/>
                    <a:pt x="9291" y="4541"/>
                    <a:pt x="9605" y="5022"/>
                  </a:cubicBezTo>
                  <a:cubicBezTo>
                    <a:pt x="9730" y="4918"/>
                    <a:pt x="9814" y="4855"/>
                    <a:pt x="9940" y="4771"/>
                  </a:cubicBezTo>
                  <a:cubicBezTo>
                    <a:pt x="9689" y="4562"/>
                    <a:pt x="9458" y="4395"/>
                    <a:pt x="9270" y="4185"/>
                  </a:cubicBezTo>
                  <a:cubicBezTo>
                    <a:pt x="9082" y="3976"/>
                    <a:pt x="8977" y="3704"/>
                    <a:pt x="8852" y="3495"/>
                  </a:cubicBezTo>
                  <a:cubicBezTo>
                    <a:pt x="8684" y="3286"/>
                    <a:pt x="8663" y="3055"/>
                    <a:pt x="8663" y="2825"/>
                  </a:cubicBezTo>
                  <a:cubicBezTo>
                    <a:pt x="8663" y="2616"/>
                    <a:pt x="8684" y="2407"/>
                    <a:pt x="8663" y="2198"/>
                  </a:cubicBezTo>
                  <a:cubicBezTo>
                    <a:pt x="8538" y="1361"/>
                    <a:pt x="9166" y="440"/>
                    <a:pt x="10086" y="126"/>
                  </a:cubicBezTo>
                  <a:cubicBezTo>
                    <a:pt x="10421" y="1"/>
                    <a:pt x="10735" y="22"/>
                    <a:pt x="10986" y="252"/>
                  </a:cubicBezTo>
                  <a:cubicBezTo>
                    <a:pt x="11279" y="524"/>
                    <a:pt x="11593" y="775"/>
                    <a:pt x="11802" y="1089"/>
                  </a:cubicBezTo>
                  <a:cubicBezTo>
                    <a:pt x="12513" y="2051"/>
                    <a:pt x="13162" y="3076"/>
                    <a:pt x="13559" y="4227"/>
                  </a:cubicBezTo>
                  <a:cubicBezTo>
                    <a:pt x="13601" y="4353"/>
                    <a:pt x="13685" y="4520"/>
                    <a:pt x="13769" y="4625"/>
                  </a:cubicBezTo>
                  <a:cubicBezTo>
                    <a:pt x="14020" y="4939"/>
                    <a:pt x="14313" y="4960"/>
                    <a:pt x="14627" y="4708"/>
                  </a:cubicBezTo>
                  <a:cubicBezTo>
                    <a:pt x="14940" y="4436"/>
                    <a:pt x="15171" y="4144"/>
                    <a:pt x="15317" y="3767"/>
                  </a:cubicBezTo>
                  <a:cubicBezTo>
                    <a:pt x="15464" y="3181"/>
                    <a:pt x="15798" y="2742"/>
                    <a:pt x="16217" y="2323"/>
                  </a:cubicBezTo>
                  <a:lnTo>
                    <a:pt x="17242" y="1298"/>
                  </a:lnTo>
                  <a:cubicBezTo>
                    <a:pt x="17891" y="649"/>
                    <a:pt x="18623" y="273"/>
                    <a:pt x="19606" y="335"/>
                  </a:cubicBezTo>
                  <a:cubicBezTo>
                    <a:pt x="20150" y="356"/>
                    <a:pt x="20674" y="356"/>
                    <a:pt x="21218" y="335"/>
                  </a:cubicBezTo>
                  <a:cubicBezTo>
                    <a:pt x="21552" y="335"/>
                    <a:pt x="21866" y="419"/>
                    <a:pt x="22159" y="628"/>
                  </a:cubicBezTo>
                  <a:cubicBezTo>
                    <a:pt x="22473" y="859"/>
                    <a:pt x="22808" y="1047"/>
                    <a:pt x="23122" y="1277"/>
                  </a:cubicBezTo>
                  <a:cubicBezTo>
                    <a:pt x="23938" y="1926"/>
                    <a:pt x="24461" y="2742"/>
                    <a:pt x="24377" y="3830"/>
                  </a:cubicBezTo>
                  <a:cubicBezTo>
                    <a:pt x="24356" y="4353"/>
                    <a:pt x="24461" y="4918"/>
                    <a:pt x="24147" y="5399"/>
                  </a:cubicBezTo>
                  <a:cubicBezTo>
                    <a:pt x="24042" y="5566"/>
                    <a:pt x="24147" y="5776"/>
                    <a:pt x="24272" y="5901"/>
                  </a:cubicBezTo>
                  <a:cubicBezTo>
                    <a:pt x="24419" y="6027"/>
                    <a:pt x="24628" y="6068"/>
                    <a:pt x="24775" y="5985"/>
                  </a:cubicBezTo>
                  <a:cubicBezTo>
                    <a:pt x="24900" y="5922"/>
                    <a:pt x="25005" y="5796"/>
                    <a:pt x="25151" y="5713"/>
                  </a:cubicBezTo>
                  <a:cubicBezTo>
                    <a:pt x="25716" y="5273"/>
                    <a:pt x="26260" y="4834"/>
                    <a:pt x="26846" y="4395"/>
                  </a:cubicBezTo>
                  <a:cubicBezTo>
                    <a:pt x="27306" y="4018"/>
                    <a:pt x="27871" y="3872"/>
                    <a:pt x="28436" y="3892"/>
                  </a:cubicBezTo>
                  <a:lnTo>
                    <a:pt x="29796" y="3892"/>
                  </a:lnTo>
                  <a:cubicBezTo>
                    <a:pt x="30801" y="3872"/>
                    <a:pt x="31763" y="4771"/>
                    <a:pt x="31805" y="5922"/>
                  </a:cubicBezTo>
                  <a:cubicBezTo>
                    <a:pt x="31847" y="6382"/>
                    <a:pt x="31575" y="6738"/>
                    <a:pt x="31324" y="7052"/>
                  </a:cubicBezTo>
                  <a:cubicBezTo>
                    <a:pt x="31114" y="7324"/>
                    <a:pt x="30842" y="7533"/>
                    <a:pt x="30633" y="7763"/>
                  </a:cubicBezTo>
                  <a:cubicBezTo>
                    <a:pt x="30529" y="7868"/>
                    <a:pt x="30424" y="7993"/>
                    <a:pt x="30403" y="8119"/>
                  </a:cubicBezTo>
                  <a:cubicBezTo>
                    <a:pt x="30382" y="8265"/>
                    <a:pt x="30424" y="8412"/>
                    <a:pt x="30508" y="8537"/>
                  </a:cubicBezTo>
                  <a:cubicBezTo>
                    <a:pt x="30612" y="8705"/>
                    <a:pt x="30821" y="8747"/>
                    <a:pt x="30968" y="8684"/>
                  </a:cubicBezTo>
                  <a:cubicBezTo>
                    <a:pt x="31156" y="8579"/>
                    <a:pt x="31324" y="8433"/>
                    <a:pt x="31470" y="8286"/>
                  </a:cubicBezTo>
                  <a:cubicBezTo>
                    <a:pt x="32161" y="7638"/>
                    <a:pt x="33018" y="7366"/>
                    <a:pt x="33897" y="7282"/>
                  </a:cubicBezTo>
                  <a:cubicBezTo>
                    <a:pt x="34399" y="7240"/>
                    <a:pt x="34922" y="7324"/>
                    <a:pt x="35446" y="7282"/>
                  </a:cubicBezTo>
                  <a:cubicBezTo>
                    <a:pt x="36387" y="7240"/>
                    <a:pt x="37140" y="7596"/>
                    <a:pt x="37810" y="8265"/>
                  </a:cubicBezTo>
                  <a:cubicBezTo>
                    <a:pt x="38082" y="8537"/>
                    <a:pt x="38354" y="8893"/>
                    <a:pt x="38605" y="9228"/>
                  </a:cubicBezTo>
                  <a:cubicBezTo>
                    <a:pt x="38919" y="9667"/>
                    <a:pt x="38919" y="10295"/>
                    <a:pt x="38605" y="10734"/>
                  </a:cubicBezTo>
                  <a:cubicBezTo>
                    <a:pt x="38500" y="10902"/>
                    <a:pt x="38375" y="11027"/>
                    <a:pt x="38249" y="11132"/>
                  </a:cubicBezTo>
                  <a:cubicBezTo>
                    <a:pt x="37705" y="11467"/>
                    <a:pt x="37140" y="11760"/>
                    <a:pt x="36596" y="12074"/>
                  </a:cubicBezTo>
                  <a:cubicBezTo>
                    <a:pt x="36471" y="12157"/>
                    <a:pt x="36303" y="12157"/>
                    <a:pt x="36157" y="12178"/>
                  </a:cubicBezTo>
                  <a:cubicBezTo>
                    <a:pt x="35990" y="12199"/>
                    <a:pt x="35843" y="12199"/>
                    <a:pt x="35718" y="12241"/>
                  </a:cubicBezTo>
                  <a:cubicBezTo>
                    <a:pt x="35467" y="12283"/>
                    <a:pt x="35320" y="12471"/>
                    <a:pt x="35320" y="12680"/>
                  </a:cubicBezTo>
                  <a:cubicBezTo>
                    <a:pt x="35320" y="12869"/>
                    <a:pt x="35508" y="13078"/>
                    <a:pt x="35739" y="13078"/>
                  </a:cubicBezTo>
                  <a:cubicBezTo>
                    <a:pt x="36031" y="13078"/>
                    <a:pt x="36345" y="13099"/>
                    <a:pt x="36617" y="13015"/>
                  </a:cubicBezTo>
                  <a:cubicBezTo>
                    <a:pt x="37308" y="12827"/>
                    <a:pt x="37977" y="12785"/>
                    <a:pt x="38689" y="12806"/>
                  </a:cubicBezTo>
                  <a:cubicBezTo>
                    <a:pt x="38898" y="12806"/>
                    <a:pt x="39107" y="12827"/>
                    <a:pt x="39316" y="12890"/>
                  </a:cubicBezTo>
                  <a:cubicBezTo>
                    <a:pt x="40446" y="13141"/>
                    <a:pt x="40760" y="13538"/>
                    <a:pt x="40907" y="14668"/>
                  </a:cubicBezTo>
                  <a:cubicBezTo>
                    <a:pt x="40948" y="14815"/>
                    <a:pt x="40948" y="14961"/>
                    <a:pt x="40948" y="15107"/>
                  </a:cubicBezTo>
                  <a:cubicBezTo>
                    <a:pt x="41011" y="15819"/>
                    <a:pt x="40781" y="16321"/>
                    <a:pt x="40070" y="16593"/>
                  </a:cubicBezTo>
                  <a:cubicBezTo>
                    <a:pt x="39212" y="16991"/>
                    <a:pt x="39086" y="17388"/>
                    <a:pt x="39505" y="18246"/>
                  </a:cubicBezTo>
                  <a:cubicBezTo>
                    <a:pt x="39714" y="18685"/>
                    <a:pt x="39902" y="19104"/>
                    <a:pt x="40258" y="19460"/>
                  </a:cubicBezTo>
                  <a:cubicBezTo>
                    <a:pt x="40384" y="19564"/>
                    <a:pt x="40467" y="19732"/>
                    <a:pt x="40551" y="19899"/>
                  </a:cubicBezTo>
                  <a:cubicBezTo>
                    <a:pt x="40760" y="20317"/>
                    <a:pt x="40948" y="20715"/>
                    <a:pt x="41095" y="21133"/>
                  </a:cubicBezTo>
                  <a:cubicBezTo>
                    <a:pt x="41304" y="21573"/>
                    <a:pt x="41200" y="22096"/>
                    <a:pt x="40760" y="22284"/>
                  </a:cubicBezTo>
                  <a:cubicBezTo>
                    <a:pt x="40132" y="22535"/>
                    <a:pt x="39505" y="22870"/>
                    <a:pt x="38793" y="22745"/>
                  </a:cubicBezTo>
                  <a:cubicBezTo>
                    <a:pt x="38584" y="22494"/>
                    <a:pt x="38668" y="22201"/>
                    <a:pt x="38647" y="21929"/>
                  </a:cubicBezTo>
                  <a:cubicBezTo>
                    <a:pt x="38563" y="20966"/>
                    <a:pt x="38040" y="20255"/>
                    <a:pt x="37391" y="19606"/>
                  </a:cubicBezTo>
                  <a:cubicBezTo>
                    <a:pt x="37224" y="19460"/>
                    <a:pt x="36994" y="19313"/>
                    <a:pt x="36680" y="19418"/>
                  </a:cubicBezTo>
                  <a:cubicBezTo>
                    <a:pt x="36806" y="19773"/>
                    <a:pt x="36910" y="20045"/>
                    <a:pt x="37015" y="20359"/>
                  </a:cubicBezTo>
                  <a:cubicBezTo>
                    <a:pt x="37119" y="20673"/>
                    <a:pt x="37245" y="20987"/>
                    <a:pt x="37391" y="21280"/>
                  </a:cubicBezTo>
                  <a:cubicBezTo>
                    <a:pt x="37517" y="21573"/>
                    <a:pt x="37622" y="21824"/>
                    <a:pt x="37601" y="22138"/>
                  </a:cubicBezTo>
                  <a:cubicBezTo>
                    <a:pt x="37559" y="22389"/>
                    <a:pt x="37559" y="22598"/>
                    <a:pt x="37412" y="22828"/>
                  </a:cubicBezTo>
                  <a:cubicBezTo>
                    <a:pt x="37287" y="23017"/>
                    <a:pt x="37224" y="23289"/>
                    <a:pt x="37245" y="23498"/>
                  </a:cubicBezTo>
                  <a:cubicBezTo>
                    <a:pt x="37350" y="24188"/>
                    <a:pt x="36994" y="24711"/>
                    <a:pt x="36659" y="25235"/>
                  </a:cubicBezTo>
                  <a:cubicBezTo>
                    <a:pt x="36450" y="25569"/>
                    <a:pt x="36073" y="25632"/>
                    <a:pt x="35676" y="25527"/>
                  </a:cubicBezTo>
                  <a:cubicBezTo>
                    <a:pt x="34922" y="25339"/>
                    <a:pt x="34316" y="24921"/>
                    <a:pt x="33730" y="24439"/>
                  </a:cubicBezTo>
                  <a:cubicBezTo>
                    <a:pt x="33123" y="24000"/>
                    <a:pt x="32893" y="23372"/>
                    <a:pt x="32851" y="22661"/>
                  </a:cubicBezTo>
                  <a:lnTo>
                    <a:pt x="32851" y="21489"/>
                  </a:lnTo>
                  <a:cubicBezTo>
                    <a:pt x="32851" y="21343"/>
                    <a:pt x="32851" y="21175"/>
                    <a:pt x="32809" y="21050"/>
                  </a:cubicBezTo>
                  <a:cubicBezTo>
                    <a:pt x="32746" y="20924"/>
                    <a:pt x="32621" y="20820"/>
                    <a:pt x="32495" y="20757"/>
                  </a:cubicBezTo>
                  <a:cubicBezTo>
                    <a:pt x="32286" y="20715"/>
                    <a:pt x="32161" y="20841"/>
                    <a:pt x="32077" y="21029"/>
                  </a:cubicBezTo>
                  <a:cubicBezTo>
                    <a:pt x="32014" y="21175"/>
                    <a:pt x="31993" y="21364"/>
                    <a:pt x="31993" y="21552"/>
                  </a:cubicBezTo>
                  <a:cubicBezTo>
                    <a:pt x="31972" y="21970"/>
                    <a:pt x="31972" y="22389"/>
                    <a:pt x="31993" y="22807"/>
                  </a:cubicBezTo>
                  <a:cubicBezTo>
                    <a:pt x="31993" y="23121"/>
                    <a:pt x="31909" y="23372"/>
                    <a:pt x="31700" y="23644"/>
                  </a:cubicBezTo>
                  <a:cubicBezTo>
                    <a:pt x="31449" y="23916"/>
                    <a:pt x="31219" y="24230"/>
                    <a:pt x="30863" y="24439"/>
                  </a:cubicBezTo>
                  <a:cubicBezTo>
                    <a:pt x="30612" y="24607"/>
                    <a:pt x="30403" y="24837"/>
                    <a:pt x="30173" y="25004"/>
                  </a:cubicBezTo>
                  <a:cubicBezTo>
                    <a:pt x="29985" y="25130"/>
                    <a:pt x="29754" y="25255"/>
                    <a:pt x="29545" y="25339"/>
                  </a:cubicBezTo>
                  <a:cubicBezTo>
                    <a:pt x="28938" y="25486"/>
                    <a:pt x="28436" y="25381"/>
                    <a:pt x="28039" y="24837"/>
                  </a:cubicBezTo>
                  <a:cubicBezTo>
                    <a:pt x="27348" y="23895"/>
                    <a:pt x="26888" y="22870"/>
                    <a:pt x="26951" y="21678"/>
                  </a:cubicBezTo>
                  <a:cubicBezTo>
                    <a:pt x="26951" y="21447"/>
                    <a:pt x="26951" y="21196"/>
                    <a:pt x="26930" y="20945"/>
                  </a:cubicBezTo>
                  <a:cubicBezTo>
                    <a:pt x="26846" y="20213"/>
                    <a:pt x="26951" y="19501"/>
                    <a:pt x="27264" y="18832"/>
                  </a:cubicBezTo>
                  <a:cubicBezTo>
                    <a:pt x="27264" y="18665"/>
                    <a:pt x="27432" y="18372"/>
                    <a:pt x="27181" y="17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-1773825" y="1255900"/>
              <a:ext cx="863125" cy="669600"/>
            </a:xfrm>
            <a:custGeom>
              <a:avLst/>
              <a:gdLst/>
              <a:ahLst/>
              <a:cxnLst/>
              <a:rect l="l" t="t" r="r" b="b"/>
              <a:pathLst>
                <a:path w="34525" h="26784" extrusionOk="0">
                  <a:moveTo>
                    <a:pt x="8516" y="1"/>
                  </a:moveTo>
                  <a:cubicBezTo>
                    <a:pt x="8328" y="503"/>
                    <a:pt x="8077" y="817"/>
                    <a:pt x="7847" y="1131"/>
                  </a:cubicBezTo>
                  <a:cubicBezTo>
                    <a:pt x="7114" y="2072"/>
                    <a:pt x="6947" y="3139"/>
                    <a:pt x="7010" y="4290"/>
                  </a:cubicBezTo>
                  <a:cubicBezTo>
                    <a:pt x="7010" y="4625"/>
                    <a:pt x="7156" y="4834"/>
                    <a:pt x="7428" y="5043"/>
                  </a:cubicBezTo>
                  <a:cubicBezTo>
                    <a:pt x="7847" y="5357"/>
                    <a:pt x="8286" y="5546"/>
                    <a:pt x="8830" y="5546"/>
                  </a:cubicBezTo>
                  <a:cubicBezTo>
                    <a:pt x="9520" y="5546"/>
                    <a:pt x="10148" y="5420"/>
                    <a:pt x="10713" y="5064"/>
                  </a:cubicBezTo>
                  <a:cubicBezTo>
                    <a:pt x="11696" y="4499"/>
                    <a:pt x="12596" y="3872"/>
                    <a:pt x="13349" y="3056"/>
                  </a:cubicBezTo>
                  <a:cubicBezTo>
                    <a:pt x="13726" y="2658"/>
                    <a:pt x="14124" y="2323"/>
                    <a:pt x="14605" y="2114"/>
                  </a:cubicBezTo>
                  <a:cubicBezTo>
                    <a:pt x="14584" y="3077"/>
                    <a:pt x="14584" y="4060"/>
                    <a:pt x="14563" y="5022"/>
                  </a:cubicBezTo>
                  <a:cubicBezTo>
                    <a:pt x="14563" y="5441"/>
                    <a:pt x="14751" y="5671"/>
                    <a:pt x="15086" y="5880"/>
                  </a:cubicBezTo>
                  <a:cubicBezTo>
                    <a:pt x="15798" y="6320"/>
                    <a:pt x="16551" y="6403"/>
                    <a:pt x="17325" y="6362"/>
                  </a:cubicBezTo>
                  <a:cubicBezTo>
                    <a:pt x="17618" y="6320"/>
                    <a:pt x="17827" y="6194"/>
                    <a:pt x="18036" y="6006"/>
                  </a:cubicBezTo>
                  <a:cubicBezTo>
                    <a:pt x="18748" y="5420"/>
                    <a:pt x="19501" y="4855"/>
                    <a:pt x="20129" y="4165"/>
                  </a:cubicBezTo>
                  <a:cubicBezTo>
                    <a:pt x="20191" y="4102"/>
                    <a:pt x="20296" y="4081"/>
                    <a:pt x="20422" y="3997"/>
                  </a:cubicBezTo>
                  <a:cubicBezTo>
                    <a:pt x="20484" y="4102"/>
                    <a:pt x="20547" y="4206"/>
                    <a:pt x="20547" y="4311"/>
                  </a:cubicBezTo>
                  <a:cubicBezTo>
                    <a:pt x="20589" y="4541"/>
                    <a:pt x="20589" y="4792"/>
                    <a:pt x="20547" y="5043"/>
                  </a:cubicBezTo>
                  <a:cubicBezTo>
                    <a:pt x="20526" y="5483"/>
                    <a:pt x="20631" y="5859"/>
                    <a:pt x="20861" y="6257"/>
                  </a:cubicBezTo>
                  <a:cubicBezTo>
                    <a:pt x="21028" y="6487"/>
                    <a:pt x="21154" y="6780"/>
                    <a:pt x="21259" y="7052"/>
                  </a:cubicBezTo>
                  <a:cubicBezTo>
                    <a:pt x="21551" y="7847"/>
                    <a:pt x="22012" y="8496"/>
                    <a:pt x="22765" y="8893"/>
                  </a:cubicBezTo>
                  <a:cubicBezTo>
                    <a:pt x="23142" y="9103"/>
                    <a:pt x="23539" y="9291"/>
                    <a:pt x="23895" y="9437"/>
                  </a:cubicBezTo>
                  <a:cubicBezTo>
                    <a:pt x="24920" y="9877"/>
                    <a:pt x="26113" y="9542"/>
                    <a:pt x="26824" y="8663"/>
                  </a:cubicBezTo>
                  <a:cubicBezTo>
                    <a:pt x="26950" y="8496"/>
                    <a:pt x="27096" y="8349"/>
                    <a:pt x="27201" y="8182"/>
                  </a:cubicBezTo>
                  <a:cubicBezTo>
                    <a:pt x="27431" y="8287"/>
                    <a:pt x="27347" y="8475"/>
                    <a:pt x="27389" y="8600"/>
                  </a:cubicBezTo>
                  <a:lnTo>
                    <a:pt x="27389" y="8977"/>
                  </a:lnTo>
                  <a:cubicBezTo>
                    <a:pt x="27326" y="10609"/>
                    <a:pt x="27996" y="11927"/>
                    <a:pt x="29147" y="13078"/>
                  </a:cubicBezTo>
                  <a:cubicBezTo>
                    <a:pt x="29398" y="13308"/>
                    <a:pt x="29670" y="13434"/>
                    <a:pt x="30046" y="13434"/>
                  </a:cubicBezTo>
                  <a:cubicBezTo>
                    <a:pt x="30967" y="13476"/>
                    <a:pt x="31741" y="13287"/>
                    <a:pt x="32432" y="12597"/>
                  </a:cubicBezTo>
                  <a:cubicBezTo>
                    <a:pt x="32787" y="12220"/>
                    <a:pt x="33269" y="11948"/>
                    <a:pt x="33708" y="11613"/>
                  </a:cubicBezTo>
                  <a:cubicBezTo>
                    <a:pt x="33917" y="11760"/>
                    <a:pt x="34148" y="11948"/>
                    <a:pt x="34440" y="12157"/>
                  </a:cubicBezTo>
                  <a:cubicBezTo>
                    <a:pt x="34524" y="12471"/>
                    <a:pt x="34461" y="12806"/>
                    <a:pt x="34336" y="13162"/>
                  </a:cubicBezTo>
                  <a:cubicBezTo>
                    <a:pt x="34001" y="13999"/>
                    <a:pt x="33708" y="14857"/>
                    <a:pt x="33394" y="15694"/>
                  </a:cubicBezTo>
                  <a:cubicBezTo>
                    <a:pt x="33206" y="16154"/>
                    <a:pt x="33018" y="16635"/>
                    <a:pt x="32683" y="17054"/>
                  </a:cubicBezTo>
                  <a:cubicBezTo>
                    <a:pt x="32599" y="17158"/>
                    <a:pt x="32557" y="17305"/>
                    <a:pt x="32495" y="17451"/>
                  </a:cubicBezTo>
                  <a:cubicBezTo>
                    <a:pt x="32432" y="17619"/>
                    <a:pt x="32369" y="17828"/>
                    <a:pt x="32285" y="18016"/>
                  </a:cubicBezTo>
                  <a:cubicBezTo>
                    <a:pt x="31971" y="18748"/>
                    <a:pt x="31553" y="19376"/>
                    <a:pt x="30967" y="19920"/>
                  </a:cubicBezTo>
                  <a:cubicBezTo>
                    <a:pt x="30591" y="20234"/>
                    <a:pt x="30256" y="20611"/>
                    <a:pt x="29942" y="20945"/>
                  </a:cubicBezTo>
                  <a:cubicBezTo>
                    <a:pt x="28394" y="22598"/>
                    <a:pt x="26489" y="23749"/>
                    <a:pt x="24481" y="24691"/>
                  </a:cubicBezTo>
                  <a:cubicBezTo>
                    <a:pt x="23686" y="25046"/>
                    <a:pt x="22849" y="25360"/>
                    <a:pt x="22075" y="25674"/>
                  </a:cubicBezTo>
                  <a:cubicBezTo>
                    <a:pt x="20861" y="26176"/>
                    <a:pt x="19606" y="26469"/>
                    <a:pt x="18329" y="26658"/>
                  </a:cubicBezTo>
                  <a:cubicBezTo>
                    <a:pt x="17367" y="26783"/>
                    <a:pt x="16342" y="26741"/>
                    <a:pt x="15337" y="26720"/>
                  </a:cubicBezTo>
                  <a:cubicBezTo>
                    <a:pt x="13873" y="26678"/>
                    <a:pt x="12387" y="26469"/>
                    <a:pt x="11006" y="26030"/>
                  </a:cubicBezTo>
                  <a:cubicBezTo>
                    <a:pt x="10002" y="25716"/>
                    <a:pt x="9060" y="25235"/>
                    <a:pt x="8098" y="24774"/>
                  </a:cubicBezTo>
                  <a:cubicBezTo>
                    <a:pt x="7575" y="24523"/>
                    <a:pt x="7114" y="24189"/>
                    <a:pt x="6633" y="23875"/>
                  </a:cubicBezTo>
                  <a:cubicBezTo>
                    <a:pt x="6382" y="23728"/>
                    <a:pt x="6131" y="23519"/>
                    <a:pt x="5922" y="23310"/>
                  </a:cubicBezTo>
                  <a:cubicBezTo>
                    <a:pt x="5126" y="22494"/>
                    <a:pt x="4310" y="21699"/>
                    <a:pt x="3494" y="20862"/>
                  </a:cubicBezTo>
                  <a:cubicBezTo>
                    <a:pt x="3264" y="20632"/>
                    <a:pt x="3076" y="20380"/>
                    <a:pt x="2929" y="20088"/>
                  </a:cubicBezTo>
                  <a:cubicBezTo>
                    <a:pt x="1988" y="18351"/>
                    <a:pt x="1277" y="16530"/>
                    <a:pt x="586" y="14689"/>
                  </a:cubicBezTo>
                  <a:cubicBezTo>
                    <a:pt x="314" y="13957"/>
                    <a:pt x="251" y="13099"/>
                    <a:pt x="209" y="12283"/>
                  </a:cubicBezTo>
                  <a:cubicBezTo>
                    <a:pt x="168" y="11634"/>
                    <a:pt x="0" y="10986"/>
                    <a:pt x="335" y="10337"/>
                  </a:cubicBezTo>
                  <a:cubicBezTo>
                    <a:pt x="356" y="10274"/>
                    <a:pt x="335" y="10149"/>
                    <a:pt x="314" y="10065"/>
                  </a:cubicBezTo>
                  <a:cubicBezTo>
                    <a:pt x="42" y="9416"/>
                    <a:pt x="126" y="8789"/>
                    <a:pt x="314" y="8140"/>
                  </a:cubicBezTo>
                  <a:cubicBezTo>
                    <a:pt x="481" y="7512"/>
                    <a:pt x="649" y="6843"/>
                    <a:pt x="774" y="6194"/>
                  </a:cubicBezTo>
                  <a:cubicBezTo>
                    <a:pt x="942" y="5483"/>
                    <a:pt x="1297" y="4918"/>
                    <a:pt x="1716" y="4374"/>
                  </a:cubicBezTo>
                  <a:cubicBezTo>
                    <a:pt x="2009" y="3997"/>
                    <a:pt x="2365" y="3662"/>
                    <a:pt x="2741" y="3349"/>
                  </a:cubicBezTo>
                  <a:cubicBezTo>
                    <a:pt x="2846" y="3244"/>
                    <a:pt x="2992" y="3160"/>
                    <a:pt x="3139" y="3160"/>
                  </a:cubicBezTo>
                  <a:cubicBezTo>
                    <a:pt x="3620" y="3181"/>
                    <a:pt x="3829" y="2742"/>
                    <a:pt x="4206" y="2554"/>
                  </a:cubicBezTo>
                  <a:cubicBezTo>
                    <a:pt x="4248" y="2533"/>
                    <a:pt x="4290" y="2407"/>
                    <a:pt x="4310" y="2323"/>
                  </a:cubicBezTo>
                  <a:cubicBezTo>
                    <a:pt x="4352" y="2219"/>
                    <a:pt x="4415" y="2114"/>
                    <a:pt x="4520" y="2072"/>
                  </a:cubicBezTo>
                  <a:cubicBezTo>
                    <a:pt x="5754" y="1403"/>
                    <a:pt x="6947" y="775"/>
                    <a:pt x="8181" y="126"/>
                  </a:cubicBezTo>
                  <a:cubicBezTo>
                    <a:pt x="8202" y="85"/>
                    <a:pt x="8307" y="43"/>
                    <a:pt x="8516" y="1"/>
                  </a:cubicBezTo>
                  <a:close/>
                  <a:moveTo>
                    <a:pt x="23958" y="19815"/>
                  </a:moveTo>
                  <a:cubicBezTo>
                    <a:pt x="23581" y="19920"/>
                    <a:pt x="23121" y="19962"/>
                    <a:pt x="22849" y="20318"/>
                  </a:cubicBezTo>
                  <a:cubicBezTo>
                    <a:pt x="22598" y="20652"/>
                    <a:pt x="22284" y="20820"/>
                    <a:pt x="21928" y="21008"/>
                  </a:cubicBezTo>
                  <a:cubicBezTo>
                    <a:pt x="21719" y="21113"/>
                    <a:pt x="21510" y="21259"/>
                    <a:pt x="21342" y="21385"/>
                  </a:cubicBezTo>
                  <a:cubicBezTo>
                    <a:pt x="20715" y="21887"/>
                    <a:pt x="20003" y="22180"/>
                    <a:pt x="19187" y="22180"/>
                  </a:cubicBezTo>
                  <a:cubicBezTo>
                    <a:pt x="17785" y="22180"/>
                    <a:pt x="16362" y="22201"/>
                    <a:pt x="14961" y="22180"/>
                  </a:cubicBezTo>
                  <a:cubicBezTo>
                    <a:pt x="14145" y="22159"/>
                    <a:pt x="13349" y="21992"/>
                    <a:pt x="12554" y="21887"/>
                  </a:cubicBezTo>
                  <a:cubicBezTo>
                    <a:pt x="12450" y="21866"/>
                    <a:pt x="12303" y="21845"/>
                    <a:pt x="12199" y="21782"/>
                  </a:cubicBezTo>
                  <a:cubicBezTo>
                    <a:pt x="11717" y="21552"/>
                    <a:pt x="11215" y="21343"/>
                    <a:pt x="10734" y="21113"/>
                  </a:cubicBezTo>
                  <a:cubicBezTo>
                    <a:pt x="10629" y="21050"/>
                    <a:pt x="10525" y="20966"/>
                    <a:pt x="10462" y="20904"/>
                  </a:cubicBezTo>
                  <a:cubicBezTo>
                    <a:pt x="9834" y="20067"/>
                    <a:pt x="9039" y="19334"/>
                    <a:pt x="8537" y="18393"/>
                  </a:cubicBezTo>
                  <a:cubicBezTo>
                    <a:pt x="7993" y="17305"/>
                    <a:pt x="7575" y="16196"/>
                    <a:pt x="8014" y="14940"/>
                  </a:cubicBezTo>
                  <a:cubicBezTo>
                    <a:pt x="8056" y="14836"/>
                    <a:pt x="8056" y="14689"/>
                    <a:pt x="8014" y="14585"/>
                  </a:cubicBezTo>
                  <a:cubicBezTo>
                    <a:pt x="7993" y="14522"/>
                    <a:pt x="7909" y="14438"/>
                    <a:pt x="7847" y="14417"/>
                  </a:cubicBezTo>
                  <a:cubicBezTo>
                    <a:pt x="7763" y="14375"/>
                    <a:pt x="7637" y="14417"/>
                    <a:pt x="7595" y="14459"/>
                  </a:cubicBezTo>
                  <a:cubicBezTo>
                    <a:pt x="7386" y="14731"/>
                    <a:pt x="7219" y="14982"/>
                    <a:pt x="7156" y="15317"/>
                  </a:cubicBezTo>
                  <a:cubicBezTo>
                    <a:pt x="7031" y="16677"/>
                    <a:pt x="7261" y="17974"/>
                    <a:pt x="8014" y="19125"/>
                  </a:cubicBezTo>
                  <a:cubicBezTo>
                    <a:pt x="8432" y="19774"/>
                    <a:pt x="8935" y="20380"/>
                    <a:pt x="9416" y="21008"/>
                  </a:cubicBezTo>
                  <a:cubicBezTo>
                    <a:pt x="9772" y="21489"/>
                    <a:pt x="10190" y="21887"/>
                    <a:pt x="10776" y="22159"/>
                  </a:cubicBezTo>
                  <a:cubicBezTo>
                    <a:pt x="11111" y="22305"/>
                    <a:pt x="11424" y="22494"/>
                    <a:pt x="11738" y="22619"/>
                  </a:cubicBezTo>
                  <a:cubicBezTo>
                    <a:pt x="12073" y="22745"/>
                    <a:pt x="12408" y="22849"/>
                    <a:pt x="12785" y="22912"/>
                  </a:cubicBezTo>
                  <a:cubicBezTo>
                    <a:pt x="13182" y="22933"/>
                    <a:pt x="13538" y="22996"/>
                    <a:pt x="13935" y="23101"/>
                  </a:cubicBezTo>
                  <a:cubicBezTo>
                    <a:pt x="14186" y="23163"/>
                    <a:pt x="14458" y="23205"/>
                    <a:pt x="14751" y="23205"/>
                  </a:cubicBezTo>
                  <a:lnTo>
                    <a:pt x="19522" y="23205"/>
                  </a:lnTo>
                  <a:cubicBezTo>
                    <a:pt x="19731" y="23205"/>
                    <a:pt x="19940" y="23163"/>
                    <a:pt x="20150" y="23121"/>
                  </a:cubicBezTo>
                  <a:cubicBezTo>
                    <a:pt x="21342" y="22828"/>
                    <a:pt x="22200" y="21992"/>
                    <a:pt x="23225" y="21427"/>
                  </a:cubicBezTo>
                  <a:cubicBezTo>
                    <a:pt x="23246" y="21385"/>
                    <a:pt x="23267" y="21385"/>
                    <a:pt x="23267" y="21364"/>
                  </a:cubicBezTo>
                  <a:cubicBezTo>
                    <a:pt x="23456" y="20966"/>
                    <a:pt x="23769" y="20673"/>
                    <a:pt x="24062" y="20401"/>
                  </a:cubicBezTo>
                  <a:cubicBezTo>
                    <a:pt x="24146" y="20192"/>
                    <a:pt x="24188" y="20004"/>
                    <a:pt x="23958" y="19815"/>
                  </a:cubicBezTo>
                  <a:close/>
                  <a:moveTo>
                    <a:pt x="22075" y="14543"/>
                  </a:moveTo>
                  <a:cubicBezTo>
                    <a:pt x="22075" y="14480"/>
                    <a:pt x="22054" y="14354"/>
                    <a:pt x="22012" y="14250"/>
                  </a:cubicBezTo>
                  <a:cubicBezTo>
                    <a:pt x="21907" y="13852"/>
                    <a:pt x="21551" y="13706"/>
                    <a:pt x="21259" y="13957"/>
                  </a:cubicBezTo>
                  <a:cubicBezTo>
                    <a:pt x="21028" y="14166"/>
                    <a:pt x="20798" y="14438"/>
                    <a:pt x="20610" y="14689"/>
                  </a:cubicBezTo>
                  <a:cubicBezTo>
                    <a:pt x="20484" y="14878"/>
                    <a:pt x="20526" y="15108"/>
                    <a:pt x="20652" y="15296"/>
                  </a:cubicBezTo>
                  <a:cubicBezTo>
                    <a:pt x="20819" y="15526"/>
                    <a:pt x="21028" y="15589"/>
                    <a:pt x="21279" y="15568"/>
                  </a:cubicBezTo>
                  <a:cubicBezTo>
                    <a:pt x="21719" y="15484"/>
                    <a:pt x="22054" y="15087"/>
                    <a:pt x="22075" y="14543"/>
                  </a:cubicBezTo>
                  <a:close/>
                  <a:moveTo>
                    <a:pt x="10504" y="11111"/>
                  </a:moveTo>
                  <a:cubicBezTo>
                    <a:pt x="10504" y="11111"/>
                    <a:pt x="10295" y="11111"/>
                    <a:pt x="10127" y="11216"/>
                  </a:cubicBezTo>
                  <a:cubicBezTo>
                    <a:pt x="10023" y="11279"/>
                    <a:pt x="9876" y="11425"/>
                    <a:pt x="9876" y="11551"/>
                  </a:cubicBezTo>
                  <a:cubicBezTo>
                    <a:pt x="9876" y="12241"/>
                    <a:pt x="10357" y="12639"/>
                    <a:pt x="10985" y="12534"/>
                  </a:cubicBezTo>
                  <a:cubicBezTo>
                    <a:pt x="11111" y="12492"/>
                    <a:pt x="11278" y="12429"/>
                    <a:pt x="11341" y="12325"/>
                  </a:cubicBezTo>
                  <a:cubicBezTo>
                    <a:pt x="11529" y="12053"/>
                    <a:pt x="11529" y="11739"/>
                    <a:pt x="11404" y="11446"/>
                  </a:cubicBezTo>
                  <a:cubicBezTo>
                    <a:pt x="11257" y="11174"/>
                    <a:pt x="11006" y="11090"/>
                    <a:pt x="10504" y="11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-1903025" y="1787375"/>
              <a:ext cx="809225" cy="644475"/>
            </a:xfrm>
            <a:custGeom>
              <a:avLst/>
              <a:gdLst/>
              <a:ahLst/>
              <a:cxnLst/>
              <a:rect l="l" t="t" r="r" b="b"/>
              <a:pathLst>
                <a:path w="32369" h="25779" extrusionOk="0">
                  <a:moveTo>
                    <a:pt x="20338" y="6549"/>
                  </a:moveTo>
                  <a:cubicBezTo>
                    <a:pt x="21258" y="6549"/>
                    <a:pt x="22116" y="6591"/>
                    <a:pt x="22932" y="6507"/>
                  </a:cubicBezTo>
                  <a:cubicBezTo>
                    <a:pt x="23790" y="6445"/>
                    <a:pt x="24648" y="6256"/>
                    <a:pt x="25485" y="6047"/>
                  </a:cubicBezTo>
                  <a:cubicBezTo>
                    <a:pt x="26301" y="5838"/>
                    <a:pt x="27075" y="5566"/>
                    <a:pt x="27912" y="5315"/>
                  </a:cubicBezTo>
                  <a:cubicBezTo>
                    <a:pt x="28226" y="5859"/>
                    <a:pt x="28414" y="6382"/>
                    <a:pt x="28540" y="6926"/>
                  </a:cubicBezTo>
                  <a:cubicBezTo>
                    <a:pt x="28665" y="7449"/>
                    <a:pt x="28833" y="7972"/>
                    <a:pt x="29084" y="8453"/>
                  </a:cubicBezTo>
                  <a:cubicBezTo>
                    <a:pt x="29230" y="8704"/>
                    <a:pt x="29335" y="8997"/>
                    <a:pt x="29419" y="9290"/>
                  </a:cubicBezTo>
                  <a:cubicBezTo>
                    <a:pt x="29942" y="11194"/>
                    <a:pt x="30381" y="13119"/>
                    <a:pt x="30779" y="15086"/>
                  </a:cubicBezTo>
                  <a:cubicBezTo>
                    <a:pt x="30800" y="15170"/>
                    <a:pt x="30821" y="15274"/>
                    <a:pt x="30821" y="15358"/>
                  </a:cubicBezTo>
                  <a:cubicBezTo>
                    <a:pt x="30904" y="16028"/>
                    <a:pt x="30883" y="16739"/>
                    <a:pt x="31302" y="17367"/>
                  </a:cubicBezTo>
                  <a:cubicBezTo>
                    <a:pt x="30946" y="17451"/>
                    <a:pt x="30716" y="17492"/>
                    <a:pt x="30465" y="17576"/>
                  </a:cubicBezTo>
                  <a:cubicBezTo>
                    <a:pt x="29691" y="17743"/>
                    <a:pt x="28937" y="17890"/>
                    <a:pt x="28184" y="18078"/>
                  </a:cubicBezTo>
                  <a:cubicBezTo>
                    <a:pt x="27912" y="18120"/>
                    <a:pt x="27682" y="18287"/>
                    <a:pt x="27473" y="18434"/>
                  </a:cubicBezTo>
                  <a:cubicBezTo>
                    <a:pt x="27389" y="18497"/>
                    <a:pt x="27305" y="18664"/>
                    <a:pt x="27347" y="18727"/>
                  </a:cubicBezTo>
                  <a:cubicBezTo>
                    <a:pt x="27389" y="18852"/>
                    <a:pt x="27515" y="18957"/>
                    <a:pt x="27661" y="19020"/>
                  </a:cubicBezTo>
                  <a:cubicBezTo>
                    <a:pt x="27766" y="19041"/>
                    <a:pt x="27891" y="19020"/>
                    <a:pt x="27996" y="18957"/>
                  </a:cubicBezTo>
                  <a:cubicBezTo>
                    <a:pt x="29042" y="18539"/>
                    <a:pt x="30109" y="18329"/>
                    <a:pt x="31218" y="18183"/>
                  </a:cubicBezTo>
                  <a:cubicBezTo>
                    <a:pt x="31469" y="18141"/>
                    <a:pt x="31741" y="18078"/>
                    <a:pt x="32055" y="18287"/>
                  </a:cubicBezTo>
                  <a:cubicBezTo>
                    <a:pt x="31867" y="18392"/>
                    <a:pt x="31762" y="18497"/>
                    <a:pt x="31637" y="18539"/>
                  </a:cubicBezTo>
                  <a:cubicBezTo>
                    <a:pt x="31134" y="18811"/>
                    <a:pt x="30611" y="19062"/>
                    <a:pt x="30109" y="19355"/>
                  </a:cubicBezTo>
                  <a:cubicBezTo>
                    <a:pt x="29963" y="19438"/>
                    <a:pt x="29816" y="19564"/>
                    <a:pt x="29691" y="19689"/>
                  </a:cubicBezTo>
                  <a:cubicBezTo>
                    <a:pt x="29544" y="19857"/>
                    <a:pt x="29544" y="20150"/>
                    <a:pt x="29670" y="20275"/>
                  </a:cubicBezTo>
                  <a:cubicBezTo>
                    <a:pt x="29795" y="20401"/>
                    <a:pt x="29984" y="20484"/>
                    <a:pt x="30172" y="20380"/>
                  </a:cubicBezTo>
                  <a:cubicBezTo>
                    <a:pt x="30507" y="20212"/>
                    <a:pt x="30841" y="20024"/>
                    <a:pt x="31260" y="19857"/>
                  </a:cubicBezTo>
                  <a:cubicBezTo>
                    <a:pt x="31030" y="20233"/>
                    <a:pt x="30821" y="20547"/>
                    <a:pt x="30632" y="20861"/>
                  </a:cubicBezTo>
                  <a:cubicBezTo>
                    <a:pt x="30590" y="20966"/>
                    <a:pt x="30507" y="21070"/>
                    <a:pt x="30444" y="21175"/>
                  </a:cubicBezTo>
                  <a:cubicBezTo>
                    <a:pt x="30381" y="21363"/>
                    <a:pt x="30444" y="21552"/>
                    <a:pt x="30611" y="21656"/>
                  </a:cubicBezTo>
                  <a:cubicBezTo>
                    <a:pt x="30716" y="21740"/>
                    <a:pt x="30925" y="21761"/>
                    <a:pt x="31030" y="21698"/>
                  </a:cubicBezTo>
                  <a:cubicBezTo>
                    <a:pt x="31239" y="21552"/>
                    <a:pt x="31427" y="21342"/>
                    <a:pt x="31574" y="21133"/>
                  </a:cubicBezTo>
                  <a:cubicBezTo>
                    <a:pt x="31762" y="20861"/>
                    <a:pt x="31909" y="20589"/>
                    <a:pt x="32306" y="20401"/>
                  </a:cubicBezTo>
                  <a:cubicBezTo>
                    <a:pt x="32369" y="20945"/>
                    <a:pt x="32369" y="21384"/>
                    <a:pt x="32285" y="21907"/>
                  </a:cubicBezTo>
                  <a:cubicBezTo>
                    <a:pt x="32097" y="21949"/>
                    <a:pt x="31950" y="22012"/>
                    <a:pt x="31762" y="22012"/>
                  </a:cubicBezTo>
                  <a:cubicBezTo>
                    <a:pt x="31176" y="22054"/>
                    <a:pt x="30611" y="22054"/>
                    <a:pt x="30025" y="22012"/>
                  </a:cubicBezTo>
                  <a:cubicBezTo>
                    <a:pt x="28414" y="21949"/>
                    <a:pt x="26782" y="22200"/>
                    <a:pt x="25171" y="22388"/>
                  </a:cubicBezTo>
                  <a:cubicBezTo>
                    <a:pt x="24104" y="22493"/>
                    <a:pt x="23016" y="22744"/>
                    <a:pt x="22012" y="23058"/>
                  </a:cubicBezTo>
                  <a:cubicBezTo>
                    <a:pt x="21823" y="23121"/>
                    <a:pt x="21656" y="23163"/>
                    <a:pt x="21489" y="23205"/>
                  </a:cubicBezTo>
                  <a:cubicBezTo>
                    <a:pt x="20484" y="23309"/>
                    <a:pt x="19564" y="23686"/>
                    <a:pt x="18622" y="24000"/>
                  </a:cubicBezTo>
                  <a:cubicBezTo>
                    <a:pt x="17513" y="24376"/>
                    <a:pt x="16488" y="24899"/>
                    <a:pt x="15630" y="25715"/>
                  </a:cubicBezTo>
                  <a:cubicBezTo>
                    <a:pt x="15567" y="25736"/>
                    <a:pt x="15525" y="25757"/>
                    <a:pt x="15442" y="25778"/>
                  </a:cubicBezTo>
                  <a:cubicBezTo>
                    <a:pt x="15107" y="25736"/>
                    <a:pt x="14856" y="25569"/>
                    <a:pt x="14709" y="25234"/>
                  </a:cubicBezTo>
                  <a:cubicBezTo>
                    <a:pt x="14605" y="25025"/>
                    <a:pt x="14416" y="24878"/>
                    <a:pt x="14228" y="24711"/>
                  </a:cubicBezTo>
                  <a:cubicBezTo>
                    <a:pt x="13956" y="24481"/>
                    <a:pt x="13705" y="24209"/>
                    <a:pt x="13475" y="23958"/>
                  </a:cubicBezTo>
                  <a:cubicBezTo>
                    <a:pt x="13077" y="23560"/>
                    <a:pt x="13015" y="23142"/>
                    <a:pt x="13140" y="22640"/>
                  </a:cubicBezTo>
                  <a:cubicBezTo>
                    <a:pt x="13266" y="22179"/>
                    <a:pt x="13328" y="21698"/>
                    <a:pt x="13391" y="21238"/>
                  </a:cubicBezTo>
                  <a:cubicBezTo>
                    <a:pt x="13475" y="20756"/>
                    <a:pt x="13496" y="20275"/>
                    <a:pt x="13266" y="19836"/>
                  </a:cubicBezTo>
                  <a:cubicBezTo>
                    <a:pt x="13245" y="19773"/>
                    <a:pt x="13224" y="19731"/>
                    <a:pt x="13224" y="19647"/>
                  </a:cubicBezTo>
                  <a:cubicBezTo>
                    <a:pt x="13287" y="18518"/>
                    <a:pt x="12805" y="17451"/>
                    <a:pt x="12847" y="16342"/>
                  </a:cubicBezTo>
                  <a:cubicBezTo>
                    <a:pt x="12868" y="16028"/>
                    <a:pt x="12805" y="15693"/>
                    <a:pt x="12743" y="15358"/>
                  </a:cubicBezTo>
                  <a:cubicBezTo>
                    <a:pt x="12554" y="14438"/>
                    <a:pt x="12345" y="13517"/>
                    <a:pt x="12178" y="12596"/>
                  </a:cubicBezTo>
                  <a:cubicBezTo>
                    <a:pt x="12094" y="12136"/>
                    <a:pt x="12031" y="11655"/>
                    <a:pt x="11989" y="11173"/>
                  </a:cubicBezTo>
                  <a:cubicBezTo>
                    <a:pt x="11968" y="11006"/>
                    <a:pt x="11989" y="10860"/>
                    <a:pt x="11968" y="10713"/>
                  </a:cubicBezTo>
                  <a:cubicBezTo>
                    <a:pt x="11675" y="9939"/>
                    <a:pt x="11717" y="9123"/>
                    <a:pt x="11717" y="8307"/>
                  </a:cubicBezTo>
                  <a:cubicBezTo>
                    <a:pt x="11717" y="7972"/>
                    <a:pt x="11696" y="7637"/>
                    <a:pt x="11382" y="7428"/>
                  </a:cubicBezTo>
                  <a:cubicBezTo>
                    <a:pt x="11236" y="7323"/>
                    <a:pt x="11027" y="7219"/>
                    <a:pt x="10838" y="7177"/>
                  </a:cubicBezTo>
                  <a:cubicBezTo>
                    <a:pt x="10566" y="7114"/>
                    <a:pt x="10294" y="7114"/>
                    <a:pt x="10022" y="7177"/>
                  </a:cubicBezTo>
                  <a:cubicBezTo>
                    <a:pt x="8893" y="7344"/>
                    <a:pt x="7805" y="7658"/>
                    <a:pt x="6863" y="8349"/>
                  </a:cubicBezTo>
                  <a:cubicBezTo>
                    <a:pt x="6486" y="8600"/>
                    <a:pt x="6424" y="8767"/>
                    <a:pt x="6256" y="9437"/>
                  </a:cubicBezTo>
                  <a:cubicBezTo>
                    <a:pt x="6528" y="9625"/>
                    <a:pt x="6758" y="9876"/>
                    <a:pt x="6779" y="10274"/>
                  </a:cubicBezTo>
                  <a:cubicBezTo>
                    <a:pt x="6779" y="10483"/>
                    <a:pt x="6884" y="10692"/>
                    <a:pt x="6905" y="10901"/>
                  </a:cubicBezTo>
                  <a:cubicBezTo>
                    <a:pt x="7051" y="11927"/>
                    <a:pt x="7219" y="12910"/>
                    <a:pt x="7595" y="13894"/>
                  </a:cubicBezTo>
                  <a:cubicBezTo>
                    <a:pt x="7721" y="14249"/>
                    <a:pt x="7742" y="14647"/>
                    <a:pt x="7825" y="15065"/>
                  </a:cubicBezTo>
                  <a:cubicBezTo>
                    <a:pt x="6989" y="15421"/>
                    <a:pt x="6277" y="15944"/>
                    <a:pt x="5608" y="16467"/>
                  </a:cubicBezTo>
                  <a:cubicBezTo>
                    <a:pt x="5503" y="16551"/>
                    <a:pt x="5336" y="16614"/>
                    <a:pt x="5210" y="16655"/>
                  </a:cubicBezTo>
                  <a:cubicBezTo>
                    <a:pt x="4917" y="16739"/>
                    <a:pt x="4645" y="16781"/>
                    <a:pt x="4331" y="16844"/>
                  </a:cubicBezTo>
                  <a:cubicBezTo>
                    <a:pt x="4164" y="16865"/>
                    <a:pt x="4017" y="16886"/>
                    <a:pt x="3871" y="16844"/>
                  </a:cubicBezTo>
                  <a:cubicBezTo>
                    <a:pt x="2783" y="16572"/>
                    <a:pt x="1632" y="16425"/>
                    <a:pt x="586" y="15944"/>
                  </a:cubicBezTo>
                  <a:cubicBezTo>
                    <a:pt x="398" y="15881"/>
                    <a:pt x="209" y="15777"/>
                    <a:pt x="0" y="15672"/>
                  </a:cubicBezTo>
                  <a:cubicBezTo>
                    <a:pt x="0" y="14940"/>
                    <a:pt x="188" y="14270"/>
                    <a:pt x="481" y="13642"/>
                  </a:cubicBezTo>
                  <a:cubicBezTo>
                    <a:pt x="732" y="13077"/>
                    <a:pt x="1004" y="12492"/>
                    <a:pt x="1214" y="11906"/>
                  </a:cubicBezTo>
                  <a:cubicBezTo>
                    <a:pt x="1402" y="11320"/>
                    <a:pt x="1716" y="10797"/>
                    <a:pt x="2030" y="10274"/>
                  </a:cubicBezTo>
                  <a:cubicBezTo>
                    <a:pt x="2281" y="9834"/>
                    <a:pt x="2490" y="9353"/>
                    <a:pt x="2615" y="8872"/>
                  </a:cubicBezTo>
                  <a:cubicBezTo>
                    <a:pt x="2783" y="8307"/>
                    <a:pt x="3034" y="7826"/>
                    <a:pt x="3390" y="7323"/>
                  </a:cubicBezTo>
                  <a:cubicBezTo>
                    <a:pt x="4331" y="5880"/>
                    <a:pt x="5210" y="4415"/>
                    <a:pt x="6005" y="2867"/>
                  </a:cubicBezTo>
                  <a:cubicBezTo>
                    <a:pt x="6214" y="2490"/>
                    <a:pt x="6445" y="2093"/>
                    <a:pt x="6696" y="1737"/>
                  </a:cubicBezTo>
                  <a:cubicBezTo>
                    <a:pt x="6989" y="1277"/>
                    <a:pt x="7281" y="816"/>
                    <a:pt x="7386" y="251"/>
                  </a:cubicBezTo>
                  <a:cubicBezTo>
                    <a:pt x="7407" y="189"/>
                    <a:pt x="7491" y="126"/>
                    <a:pt x="7574" y="0"/>
                  </a:cubicBezTo>
                  <a:cubicBezTo>
                    <a:pt x="7721" y="105"/>
                    <a:pt x="7888" y="189"/>
                    <a:pt x="7993" y="293"/>
                  </a:cubicBezTo>
                  <a:cubicBezTo>
                    <a:pt x="8746" y="1046"/>
                    <a:pt x="9499" y="1821"/>
                    <a:pt x="10294" y="2595"/>
                  </a:cubicBezTo>
                  <a:cubicBezTo>
                    <a:pt x="10608" y="2909"/>
                    <a:pt x="10964" y="3202"/>
                    <a:pt x="11341" y="3432"/>
                  </a:cubicBezTo>
                  <a:cubicBezTo>
                    <a:pt x="12324" y="4038"/>
                    <a:pt x="13349" y="4603"/>
                    <a:pt x="14437" y="5231"/>
                  </a:cubicBezTo>
                  <a:cubicBezTo>
                    <a:pt x="14626" y="5733"/>
                    <a:pt x="14814" y="6319"/>
                    <a:pt x="15107" y="6884"/>
                  </a:cubicBezTo>
                  <a:cubicBezTo>
                    <a:pt x="15421" y="7512"/>
                    <a:pt x="16007" y="7847"/>
                    <a:pt x="16697" y="7930"/>
                  </a:cubicBezTo>
                  <a:cubicBezTo>
                    <a:pt x="17304" y="8014"/>
                    <a:pt x="17890" y="7951"/>
                    <a:pt x="18497" y="7930"/>
                  </a:cubicBezTo>
                  <a:cubicBezTo>
                    <a:pt x="18622" y="7930"/>
                    <a:pt x="18810" y="7868"/>
                    <a:pt x="18915" y="7784"/>
                  </a:cubicBezTo>
                  <a:cubicBezTo>
                    <a:pt x="19375" y="7512"/>
                    <a:pt x="20045" y="7303"/>
                    <a:pt x="20338" y="6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-1722050" y="1988225"/>
              <a:ext cx="128700" cy="337950"/>
            </a:xfrm>
            <a:custGeom>
              <a:avLst/>
              <a:gdLst/>
              <a:ahLst/>
              <a:cxnLst/>
              <a:rect l="l" t="t" r="r" b="b"/>
              <a:pathLst>
                <a:path w="5148" h="13518" extrusionOk="0">
                  <a:moveTo>
                    <a:pt x="1" y="1173"/>
                  </a:moveTo>
                  <a:cubicBezTo>
                    <a:pt x="586" y="629"/>
                    <a:pt x="1151" y="294"/>
                    <a:pt x="1842" y="231"/>
                  </a:cubicBezTo>
                  <a:cubicBezTo>
                    <a:pt x="2009" y="231"/>
                    <a:pt x="2135" y="126"/>
                    <a:pt x="2260" y="106"/>
                  </a:cubicBezTo>
                  <a:cubicBezTo>
                    <a:pt x="2532" y="43"/>
                    <a:pt x="2783" y="1"/>
                    <a:pt x="3055" y="1"/>
                  </a:cubicBezTo>
                  <a:cubicBezTo>
                    <a:pt x="3474" y="1"/>
                    <a:pt x="3599" y="126"/>
                    <a:pt x="3620" y="524"/>
                  </a:cubicBezTo>
                  <a:cubicBezTo>
                    <a:pt x="3662" y="775"/>
                    <a:pt x="3620" y="1068"/>
                    <a:pt x="3620" y="1340"/>
                  </a:cubicBezTo>
                  <a:cubicBezTo>
                    <a:pt x="3620" y="1758"/>
                    <a:pt x="3620" y="2177"/>
                    <a:pt x="3788" y="2595"/>
                  </a:cubicBezTo>
                  <a:cubicBezTo>
                    <a:pt x="3830" y="2742"/>
                    <a:pt x="3913" y="2951"/>
                    <a:pt x="3892" y="3119"/>
                  </a:cubicBezTo>
                  <a:cubicBezTo>
                    <a:pt x="3809" y="4395"/>
                    <a:pt x="4206" y="5629"/>
                    <a:pt x="4415" y="6843"/>
                  </a:cubicBezTo>
                  <a:cubicBezTo>
                    <a:pt x="4541" y="7554"/>
                    <a:pt x="4667" y="8266"/>
                    <a:pt x="4646" y="8998"/>
                  </a:cubicBezTo>
                  <a:cubicBezTo>
                    <a:pt x="4646" y="9145"/>
                    <a:pt x="4625" y="9312"/>
                    <a:pt x="4667" y="9437"/>
                  </a:cubicBezTo>
                  <a:cubicBezTo>
                    <a:pt x="4855" y="10170"/>
                    <a:pt x="4876" y="10923"/>
                    <a:pt x="4918" y="11655"/>
                  </a:cubicBezTo>
                  <a:cubicBezTo>
                    <a:pt x="4918" y="12011"/>
                    <a:pt x="5064" y="12346"/>
                    <a:pt x="5148" y="12743"/>
                  </a:cubicBezTo>
                  <a:cubicBezTo>
                    <a:pt x="4939" y="12869"/>
                    <a:pt x="4750" y="13015"/>
                    <a:pt x="4562" y="13057"/>
                  </a:cubicBezTo>
                  <a:cubicBezTo>
                    <a:pt x="3913" y="13099"/>
                    <a:pt x="3307" y="13371"/>
                    <a:pt x="2616" y="13518"/>
                  </a:cubicBezTo>
                  <a:cubicBezTo>
                    <a:pt x="2574" y="12262"/>
                    <a:pt x="2323" y="11090"/>
                    <a:pt x="1905" y="9940"/>
                  </a:cubicBezTo>
                  <a:cubicBezTo>
                    <a:pt x="1633" y="9249"/>
                    <a:pt x="1612" y="8517"/>
                    <a:pt x="1507" y="7784"/>
                  </a:cubicBezTo>
                  <a:cubicBezTo>
                    <a:pt x="1737" y="7617"/>
                    <a:pt x="1967" y="7429"/>
                    <a:pt x="2198" y="7220"/>
                  </a:cubicBezTo>
                  <a:cubicBezTo>
                    <a:pt x="2260" y="7136"/>
                    <a:pt x="2344" y="6948"/>
                    <a:pt x="2323" y="6822"/>
                  </a:cubicBezTo>
                  <a:cubicBezTo>
                    <a:pt x="2302" y="6613"/>
                    <a:pt x="2093" y="6571"/>
                    <a:pt x="1905" y="6571"/>
                  </a:cubicBezTo>
                  <a:cubicBezTo>
                    <a:pt x="1716" y="6571"/>
                    <a:pt x="1570" y="6613"/>
                    <a:pt x="1382" y="6676"/>
                  </a:cubicBezTo>
                  <a:cubicBezTo>
                    <a:pt x="733" y="4855"/>
                    <a:pt x="335" y="3035"/>
                    <a:pt x="1" y="11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-1927100" y="2205850"/>
              <a:ext cx="251100" cy="128700"/>
            </a:xfrm>
            <a:custGeom>
              <a:avLst/>
              <a:gdLst/>
              <a:ahLst/>
              <a:cxnLst/>
              <a:rect l="l" t="t" r="r" b="b"/>
              <a:pathLst>
                <a:path w="10044" h="5148" extrusionOk="0">
                  <a:moveTo>
                    <a:pt x="9584" y="2469"/>
                  </a:moveTo>
                  <a:cubicBezTo>
                    <a:pt x="9625" y="2699"/>
                    <a:pt x="9709" y="2908"/>
                    <a:pt x="9730" y="3139"/>
                  </a:cubicBezTo>
                  <a:cubicBezTo>
                    <a:pt x="9772" y="3829"/>
                    <a:pt x="9981" y="4478"/>
                    <a:pt x="10044" y="5147"/>
                  </a:cubicBezTo>
                  <a:cubicBezTo>
                    <a:pt x="9521" y="5105"/>
                    <a:pt x="9270" y="5043"/>
                    <a:pt x="8935" y="4708"/>
                  </a:cubicBezTo>
                  <a:cubicBezTo>
                    <a:pt x="8537" y="4310"/>
                    <a:pt x="8098" y="4164"/>
                    <a:pt x="7596" y="4038"/>
                  </a:cubicBezTo>
                  <a:cubicBezTo>
                    <a:pt x="6382" y="3745"/>
                    <a:pt x="5190" y="3473"/>
                    <a:pt x="4039" y="3013"/>
                  </a:cubicBezTo>
                  <a:cubicBezTo>
                    <a:pt x="3767" y="2908"/>
                    <a:pt x="3453" y="2888"/>
                    <a:pt x="3139" y="2888"/>
                  </a:cubicBezTo>
                  <a:cubicBezTo>
                    <a:pt x="2302" y="2846"/>
                    <a:pt x="1465" y="2888"/>
                    <a:pt x="607" y="2888"/>
                  </a:cubicBezTo>
                  <a:cubicBezTo>
                    <a:pt x="398" y="2888"/>
                    <a:pt x="189" y="2846"/>
                    <a:pt x="1" y="2825"/>
                  </a:cubicBezTo>
                  <a:lnTo>
                    <a:pt x="1" y="1548"/>
                  </a:lnTo>
                  <a:cubicBezTo>
                    <a:pt x="377" y="1130"/>
                    <a:pt x="147" y="481"/>
                    <a:pt x="586" y="0"/>
                  </a:cubicBezTo>
                  <a:cubicBezTo>
                    <a:pt x="775" y="63"/>
                    <a:pt x="942" y="84"/>
                    <a:pt x="1130" y="168"/>
                  </a:cubicBezTo>
                  <a:cubicBezTo>
                    <a:pt x="2177" y="628"/>
                    <a:pt x="3327" y="795"/>
                    <a:pt x="4436" y="1025"/>
                  </a:cubicBezTo>
                  <a:cubicBezTo>
                    <a:pt x="4687" y="1067"/>
                    <a:pt x="4980" y="1046"/>
                    <a:pt x="5231" y="1004"/>
                  </a:cubicBezTo>
                  <a:cubicBezTo>
                    <a:pt x="5545" y="942"/>
                    <a:pt x="5817" y="1025"/>
                    <a:pt x="6068" y="1214"/>
                  </a:cubicBezTo>
                  <a:cubicBezTo>
                    <a:pt x="6654" y="1590"/>
                    <a:pt x="7219" y="1988"/>
                    <a:pt x="7805" y="2323"/>
                  </a:cubicBezTo>
                  <a:cubicBezTo>
                    <a:pt x="8349" y="2678"/>
                    <a:pt x="8830" y="2699"/>
                    <a:pt x="9584" y="24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-1839225" y="1357400"/>
              <a:ext cx="62800" cy="127125"/>
            </a:xfrm>
            <a:custGeom>
              <a:avLst/>
              <a:gdLst/>
              <a:ahLst/>
              <a:cxnLst/>
              <a:rect l="l" t="t" r="r" b="b"/>
              <a:pathLst>
                <a:path w="2512" h="5085" extrusionOk="0">
                  <a:moveTo>
                    <a:pt x="1716" y="5084"/>
                  </a:moveTo>
                  <a:cubicBezTo>
                    <a:pt x="1612" y="4980"/>
                    <a:pt x="1528" y="4938"/>
                    <a:pt x="1486" y="4854"/>
                  </a:cubicBezTo>
                  <a:cubicBezTo>
                    <a:pt x="1131" y="4227"/>
                    <a:pt x="754" y="3620"/>
                    <a:pt x="419" y="2992"/>
                  </a:cubicBezTo>
                  <a:cubicBezTo>
                    <a:pt x="1" y="2197"/>
                    <a:pt x="126" y="1297"/>
                    <a:pt x="189" y="439"/>
                  </a:cubicBezTo>
                  <a:cubicBezTo>
                    <a:pt x="189" y="209"/>
                    <a:pt x="419" y="21"/>
                    <a:pt x="670" y="21"/>
                  </a:cubicBezTo>
                  <a:cubicBezTo>
                    <a:pt x="900" y="0"/>
                    <a:pt x="1152" y="0"/>
                    <a:pt x="1382" y="0"/>
                  </a:cubicBezTo>
                  <a:cubicBezTo>
                    <a:pt x="1988" y="21"/>
                    <a:pt x="2365" y="377"/>
                    <a:pt x="2428" y="983"/>
                  </a:cubicBezTo>
                  <a:cubicBezTo>
                    <a:pt x="2512" y="1841"/>
                    <a:pt x="2449" y="2720"/>
                    <a:pt x="2093" y="3515"/>
                  </a:cubicBezTo>
                  <a:cubicBezTo>
                    <a:pt x="1988" y="3766"/>
                    <a:pt x="1905" y="4017"/>
                    <a:pt x="1821" y="4289"/>
                  </a:cubicBezTo>
                  <a:cubicBezTo>
                    <a:pt x="1800" y="4520"/>
                    <a:pt x="1779" y="4771"/>
                    <a:pt x="1716" y="50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-962000" y="1680125"/>
              <a:ext cx="111975" cy="75875"/>
            </a:xfrm>
            <a:custGeom>
              <a:avLst/>
              <a:gdLst/>
              <a:ahLst/>
              <a:cxnLst/>
              <a:rect l="l" t="t" r="r" b="b"/>
              <a:pathLst>
                <a:path w="4479" h="3035" extrusionOk="0">
                  <a:moveTo>
                    <a:pt x="1" y="2993"/>
                  </a:moveTo>
                  <a:cubicBezTo>
                    <a:pt x="503" y="1968"/>
                    <a:pt x="984" y="1026"/>
                    <a:pt x="1444" y="106"/>
                  </a:cubicBezTo>
                  <a:cubicBezTo>
                    <a:pt x="2177" y="1"/>
                    <a:pt x="2867" y="64"/>
                    <a:pt x="3558" y="106"/>
                  </a:cubicBezTo>
                  <a:cubicBezTo>
                    <a:pt x="4144" y="126"/>
                    <a:pt x="4478" y="963"/>
                    <a:pt x="4081" y="1424"/>
                  </a:cubicBezTo>
                  <a:cubicBezTo>
                    <a:pt x="3244" y="2323"/>
                    <a:pt x="2302" y="3035"/>
                    <a:pt x="1005" y="3035"/>
                  </a:cubicBezTo>
                  <a:cubicBezTo>
                    <a:pt x="691" y="3035"/>
                    <a:pt x="398" y="3014"/>
                    <a:pt x="1" y="2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-1511775" y="1933300"/>
              <a:ext cx="91050" cy="34025"/>
            </a:xfrm>
            <a:custGeom>
              <a:avLst/>
              <a:gdLst/>
              <a:ahLst/>
              <a:cxnLst/>
              <a:rect l="l" t="t" r="r" b="b"/>
              <a:pathLst>
                <a:path w="3642" h="1361" extrusionOk="0">
                  <a:moveTo>
                    <a:pt x="3642" y="650"/>
                  </a:moveTo>
                  <a:cubicBezTo>
                    <a:pt x="3265" y="901"/>
                    <a:pt x="3014" y="1131"/>
                    <a:pt x="2700" y="1361"/>
                  </a:cubicBezTo>
                  <a:lnTo>
                    <a:pt x="1382" y="1361"/>
                  </a:lnTo>
                  <a:cubicBezTo>
                    <a:pt x="1235" y="1361"/>
                    <a:pt x="1110" y="1319"/>
                    <a:pt x="942" y="1298"/>
                  </a:cubicBezTo>
                  <a:cubicBezTo>
                    <a:pt x="336" y="1131"/>
                    <a:pt x="1" y="733"/>
                    <a:pt x="22" y="1"/>
                  </a:cubicBezTo>
                  <a:cubicBezTo>
                    <a:pt x="1214" y="189"/>
                    <a:pt x="2344" y="419"/>
                    <a:pt x="3642" y="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-1642025" y="2339750"/>
              <a:ext cx="50775" cy="56525"/>
            </a:xfrm>
            <a:custGeom>
              <a:avLst/>
              <a:gdLst/>
              <a:ahLst/>
              <a:cxnLst/>
              <a:rect l="l" t="t" r="r" b="b"/>
              <a:pathLst>
                <a:path w="2031" h="2261" extrusionOk="0">
                  <a:moveTo>
                    <a:pt x="1" y="670"/>
                  </a:moveTo>
                  <a:cubicBezTo>
                    <a:pt x="691" y="105"/>
                    <a:pt x="1340" y="105"/>
                    <a:pt x="2031" y="1"/>
                  </a:cubicBezTo>
                  <a:lnTo>
                    <a:pt x="2031" y="1863"/>
                  </a:lnTo>
                  <a:cubicBezTo>
                    <a:pt x="1842" y="1967"/>
                    <a:pt x="1654" y="2093"/>
                    <a:pt x="1424" y="2260"/>
                  </a:cubicBezTo>
                  <a:cubicBezTo>
                    <a:pt x="838" y="1821"/>
                    <a:pt x="357" y="1319"/>
                    <a:pt x="1" y="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-1752375" y="2221000"/>
              <a:ext cx="55975" cy="30900"/>
            </a:xfrm>
            <a:custGeom>
              <a:avLst/>
              <a:gdLst/>
              <a:ahLst/>
              <a:cxnLst/>
              <a:rect l="l" t="t" r="r" b="b"/>
              <a:pathLst>
                <a:path w="2239" h="1236" extrusionOk="0">
                  <a:moveTo>
                    <a:pt x="0" y="294"/>
                  </a:moveTo>
                  <a:cubicBezTo>
                    <a:pt x="167" y="85"/>
                    <a:pt x="293" y="1"/>
                    <a:pt x="502" y="85"/>
                  </a:cubicBezTo>
                  <a:cubicBezTo>
                    <a:pt x="942" y="210"/>
                    <a:pt x="1360" y="503"/>
                    <a:pt x="1883" y="461"/>
                  </a:cubicBezTo>
                  <a:cubicBezTo>
                    <a:pt x="2092" y="461"/>
                    <a:pt x="2197" y="629"/>
                    <a:pt x="2218" y="817"/>
                  </a:cubicBezTo>
                  <a:cubicBezTo>
                    <a:pt x="2239" y="984"/>
                    <a:pt x="1988" y="1235"/>
                    <a:pt x="1799" y="1235"/>
                  </a:cubicBezTo>
                  <a:cubicBezTo>
                    <a:pt x="1695" y="1235"/>
                    <a:pt x="1569" y="1194"/>
                    <a:pt x="1465" y="1152"/>
                  </a:cubicBezTo>
                  <a:cubicBezTo>
                    <a:pt x="963" y="838"/>
                    <a:pt x="502" y="545"/>
                    <a:pt x="0" y="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-1726750" y="2191725"/>
              <a:ext cx="24075" cy="22500"/>
            </a:xfrm>
            <a:custGeom>
              <a:avLst/>
              <a:gdLst/>
              <a:ahLst/>
              <a:cxnLst/>
              <a:rect l="l" t="t" r="r" b="b"/>
              <a:pathLst>
                <a:path w="963" h="900" extrusionOk="0">
                  <a:moveTo>
                    <a:pt x="0" y="481"/>
                  </a:moveTo>
                  <a:cubicBezTo>
                    <a:pt x="210" y="147"/>
                    <a:pt x="461" y="21"/>
                    <a:pt x="837" y="0"/>
                  </a:cubicBezTo>
                  <a:cubicBezTo>
                    <a:pt x="879" y="209"/>
                    <a:pt x="921" y="440"/>
                    <a:pt x="963" y="649"/>
                  </a:cubicBezTo>
                  <a:cubicBezTo>
                    <a:pt x="565" y="900"/>
                    <a:pt x="335" y="649"/>
                    <a:pt x="0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-1748200" y="1455700"/>
              <a:ext cx="211250" cy="206300"/>
            </a:xfrm>
            <a:custGeom>
              <a:avLst/>
              <a:gdLst/>
              <a:ahLst/>
              <a:cxnLst/>
              <a:rect l="l" t="t" r="r" b="b"/>
              <a:pathLst>
                <a:path w="8450" h="8252" extrusionOk="0">
                  <a:moveTo>
                    <a:pt x="3345" y="1"/>
                  </a:moveTo>
                  <a:cubicBezTo>
                    <a:pt x="2812" y="1"/>
                    <a:pt x="2295" y="220"/>
                    <a:pt x="1842" y="734"/>
                  </a:cubicBezTo>
                  <a:cubicBezTo>
                    <a:pt x="1612" y="1006"/>
                    <a:pt x="1402" y="1341"/>
                    <a:pt x="1277" y="1696"/>
                  </a:cubicBezTo>
                  <a:cubicBezTo>
                    <a:pt x="524" y="2073"/>
                    <a:pt x="0" y="2784"/>
                    <a:pt x="63" y="4019"/>
                  </a:cubicBezTo>
                  <a:cubicBezTo>
                    <a:pt x="168" y="5505"/>
                    <a:pt x="1068" y="6760"/>
                    <a:pt x="2218" y="7430"/>
                  </a:cubicBezTo>
                  <a:cubicBezTo>
                    <a:pt x="2637" y="7869"/>
                    <a:pt x="3160" y="8204"/>
                    <a:pt x="3829" y="8246"/>
                  </a:cubicBezTo>
                  <a:cubicBezTo>
                    <a:pt x="3883" y="8250"/>
                    <a:pt x="3936" y="8252"/>
                    <a:pt x="3988" y="8252"/>
                  </a:cubicBezTo>
                  <a:cubicBezTo>
                    <a:pt x="4446" y="8252"/>
                    <a:pt x="4849" y="8092"/>
                    <a:pt x="5169" y="7848"/>
                  </a:cubicBezTo>
                  <a:cubicBezTo>
                    <a:pt x="5817" y="7639"/>
                    <a:pt x="6424" y="7220"/>
                    <a:pt x="6926" y="6551"/>
                  </a:cubicBezTo>
                  <a:cubicBezTo>
                    <a:pt x="8450" y="4445"/>
                    <a:pt x="5744" y="1"/>
                    <a:pt x="3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-1228775" y="1649625"/>
              <a:ext cx="220250" cy="167775"/>
            </a:xfrm>
            <a:custGeom>
              <a:avLst/>
              <a:gdLst/>
              <a:ahLst/>
              <a:cxnLst/>
              <a:rect l="l" t="t" r="r" b="b"/>
              <a:pathLst>
                <a:path w="8810" h="6711" extrusionOk="0">
                  <a:moveTo>
                    <a:pt x="5246" y="1"/>
                  </a:moveTo>
                  <a:cubicBezTo>
                    <a:pt x="4260" y="1"/>
                    <a:pt x="3239" y="372"/>
                    <a:pt x="2511" y="970"/>
                  </a:cubicBezTo>
                  <a:cubicBezTo>
                    <a:pt x="2490" y="991"/>
                    <a:pt x="2449" y="1012"/>
                    <a:pt x="2407" y="1033"/>
                  </a:cubicBezTo>
                  <a:cubicBezTo>
                    <a:pt x="2260" y="1137"/>
                    <a:pt x="2114" y="1284"/>
                    <a:pt x="1988" y="1409"/>
                  </a:cubicBezTo>
                  <a:cubicBezTo>
                    <a:pt x="1528" y="1702"/>
                    <a:pt x="1130" y="2037"/>
                    <a:pt x="879" y="2455"/>
                  </a:cubicBezTo>
                  <a:cubicBezTo>
                    <a:pt x="1" y="3711"/>
                    <a:pt x="817" y="5196"/>
                    <a:pt x="1967" y="5908"/>
                  </a:cubicBezTo>
                  <a:cubicBezTo>
                    <a:pt x="2344" y="6305"/>
                    <a:pt x="2804" y="6619"/>
                    <a:pt x="3348" y="6682"/>
                  </a:cubicBezTo>
                  <a:cubicBezTo>
                    <a:pt x="3469" y="6701"/>
                    <a:pt x="3588" y="6711"/>
                    <a:pt x="3704" y="6711"/>
                  </a:cubicBezTo>
                  <a:cubicBezTo>
                    <a:pt x="4092" y="6711"/>
                    <a:pt x="4454" y="6608"/>
                    <a:pt x="4792" y="6431"/>
                  </a:cubicBezTo>
                  <a:cubicBezTo>
                    <a:pt x="5503" y="6326"/>
                    <a:pt x="6194" y="6033"/>
                    <a:pt x="6780" y="5573"/>
                  </a:cubicBezTo>
                  <a:cubicBezTo>
                    <a:pt x="8119" y="4464"/>
                    <a:pt x="8809" y="2560"/>
                    <a:pt x="7638" y="1074"/>
                  </a:cubicBezTo>
                  <a:cubicBezTo>
                    <a:pt x="7044" y="320"/>
                    <a:pt x="6160" y="1"/>
                    <a:pt x="5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-2314175" y="910675"/>
              <a:ext cx="1628400" cy="1733025"/>
            </a:xfrm>
            <a:custGeom>
              <a:avLst/>
              <a:gdLst/>
              <a:ahLst/>
              <a:cxnLst/>
              <a:rect l="l" t="t" r="r" b="b"/>
              <a:pathLst>
                <a:path w="65136" h="69321" extrusionOk="0">
                  <a:moveTo>
                    <a:pt x="14626" y="54715"/>
                  </a:moveTo>
                  <a:cubicBezTo>
                    <a:pt x="14396" y="53397"/>
                    <a:pt x="14709" y="52309"/>
                    <a:pt x="15170" y="51221"/>
                  </a:cubicBezTo>
                  <a:cubicBezTo>
                    <a:pt x="15044" y="51096"/>
                    <a:pt x="14960" y="50970"/>
                    <a:pt x="14814" y="50845"/>
                  </a:cubicBezTo>
                  <a:cubicBezTo>
                    <a:pt x="14437" y="50552"/>
                    <a:pt x="14061" y="50238"/>
                    <a:pt x="13663" y="49966"/>
                  </a:cubicBezTo>
                  <a:cubicBezTo>
                    <a:pt x="12931" y="49506"/>
                    <a:pt x="12387" y="48878"/>
                    <a:pt x="11906" y="48166"/>
                  </a:cubicBezTo>
                  <a:cubicBezTo>
                    <a:pt x="11403" y="47434"/>
                    <a:pt x="10964" y="46702"/>
                    <a:pt x="10441" y="45990"/>
                  </a:cubicBezTo>
                  <a:cubicBezTo>
                    <a:pt x="9520" y="44777"/>
                    <a:pt x="9813" y="43354"/>
                    <a:pt x="10671" y="42266"/>
                  </a:cubicBezTo>
                  <a:cubicBezTo>
                    <a:pt x="10943" y="41910"/>
                    <a:pt x="11194" y="41596"/>
                    <a:pt x="11466" y="41283"/>
                  </a:cubicBezTo>
                  <a:cubicBezTo>
                    <a:pt x="11613" y="41115"/>
                    <a:pt x="11780" y="40927"/>
                    <a:pt x="11968" y="40801"/>
                  </a:cubicBezTo>
                  <a:cubicBezTo>
                    <a:pt x="13391" y="39692"/>
                    <a:pt x="14835" y="38625"/>
                    <a:pt x="16279" y="37537"/>
                  </a:cubicBezTo>
                  <a:cubicBezTo>
                    <a:pt x="16488" y="37370"/>
                    <a:pt x="16718" y="37244"/>
                    <a:pt x="16948" y="37077"/>
                  </a:cubicBezTo>
                  <a:cubicBezTo>
                    <a:pt x="17827" y="36554"/>
                    <a:pt x="18685" y="36093"/>
                    <a:pt x="19522" y="35549"/>
                  </a:cubicBezTo>
                  <a:cubicBezTo>
                    <a:pt x="20505" y="34922"/>
                    <a:pt x="21551" y="34399"/>
                    <a:pt x="22660" y="33980"/>
                  </a:cubicBezTo>
                  <a:cubicBezTo>
                    <a:pt x="22786" y="33917"/>
                    <a:pt x="22911" y="33876"/>
                    <a:pt x="23079" y="33792"/>
                  </a:cubicBezTo>
                  <a:cubicBezTo>
                    <a:pt x="23016" y="33624"/>
                    <a:pt x="22995" y="33520"/>
                    <a:pt x="22974" y="33415"/>
                  </a:cubicBezTo>
                  <a:cubicBezTo>
                    <a:pt x="22347" y="31888"/>
                    <a:pt x="21698" y="30360"/>
                    <a:pt x="21091" y="28812"/>
                  </a:cubicBezTo>
                  <a:cubicBezTo>
                    <a:pt x="20756" y="27871"/>
                    <a:pt x="20714" y="26887"/>
                    <a:pt x="20694" y="25883"/>
                  </a:cubicBezTo>
                  <a:cubicBezTo>
                    <a:pt x="20673" y="25318"/>
                    <a:pt x="20694" y="24732"/>
                    <a:pt x="20694" y="24188"/>
                  </a:cubicBezTo>
                  <a:cubicBezTo>
                    <a:pt x="20442" y="23979"/>
                    <a:pt x="20170" y="23832"/>
                    <a:pt x="19982" y="23581"/>
                  </a:cubicBezTo>
                  <a:cubicBezTo>
                    <a:pt x="19794" y="23372"/>
                    <a:pt x="19731" y="23121"/>
                    <a:pt x="19606" y="22891"/>
                  </a:cubicBezTo>
                  <a:cubicBezTo>
                    <a:pt x="19396" y="22535"/>
                    <a:pt x="19187" y="22200"/>
                    <a:pt x="18999" y="21886"/>
                  </a:cubicBezTo>
                  <a:cubicBezTo>
                    <a:pt x="18559" y="21154"/>
                    <a:pt x="18266" y="20380"/>
                    <a:pt x="18350" y="19480"/>
                  </a:cubicBezTo>
                  <a:cubicBezTo>
                    <a:pt x="18371" y="19083"/>
                    <a:pt x="18350" y="18706"/>
                    <a:pt x="18371" y="18308"/>
                  </a:cubicBezTo>
                  <a:cubicBezTo>
                    <a:pt x="18392" y="17681"/>
                    <a:pt x="18894" y="17179"/>
                    <a:pt x="19522" y="17137"/>
                  </a:cubicBezTo>
                  <a:lnTo>
                    <a:pt x="19606" y="17137"/>
                  </a:lnTo>
                  <a:cubicBezTo>
                    <a:pt x="21007" y="17074"/>
                    <a:pt x="21175" y="17158"/>
                    <a:pt x="22116" y="18329"/>
                  </a:cubicBezTo>
                  <a:cubicBezTo>
                    <a:pt x="22891" y="17471"/>
                    <a:pt x="23623" y="16551"/>
                    <a:pt x="24627" y="15902"/>
                  </a:cubicBezTo>
                  <a:cubicBezTo>
                    <a:pt x="24523" y="15714"/>
                    <a:pt x="24313" y="15818"/>
                    <a:pt x="24146" y="15798"/>
                  </a:cubicBezTo>
                  <a:cubicBezTo>
                    <a:pt x="23999" y="15777"/>
                    <a:pt x="23832" y="15798"/>
                    <a:pt x="23707" y="15798"/>
                  </a:cubicBezTo>
                  <a:cubicBezTo>
                    <a:pt x="23267" y="15818"/>
                    <a:pt x="22870" y="15630"/>
                    <a:pt x="22535" y="15400"/>
                  </a:cubicBezTo>
                  <a:cubicBezTo>
                    <a:pt x="22388" y="15295"/>
                    <a:pt x="22242" y="15170"/>
                    <a:pt x="22158" y="15002"/>
                  </a:cubicBezTo>
                  <a:cubicBezTo>
                    <a:pt x="21865" y="14521"/>
                    <a:pt x="22012" y="13308"/>
                    <a:pt x="22388" y="12889"/>
                  </a:cubicBezTo>
                  <a:cubicBezTo>
                    <a:pt x="22451" y="12805"/>
                    <a:pt x="22535" y="12764"/>
                    <a:pt x="22577" y="12701"/>
                  </a:cubicBezTo>
                  <a:cubicBezTo>
                    <a:pt x="23288" y="11613"/>
                    <a:pt x="24418" y="11090"/>
                    <a:pt x="25506" y="10546"/>
                  </a:cubicBezTo>
                  <a:cubicBezTo>
                    <a:pt x="25778" y="10399"/>
                    <a:pt x="26029" y="10274"/>
                    <a:pt x="26322" y="10148"/>
                  </a:cubicBezTo>
                  <a:cubicBezTo>
                    <a:pt x="26134" y="9604"/>
                    <a:pt x="25820" y="9144"/>
                    <a:pt x="25485" y="8767"/>
                  </a:cubicBezTo>
                  <a:cubicBezTo>
                    <a:pt x="25150" y="8370"/>
                    <a:pt x="25046" y="7951"/>
                    <a:pt x="25046" y="7428"/>
                  </a:cubicBezTo>
                  <a:cubicBezTo>
                    <a:pt x="25067" y="6675"/>
                    <a:pt x="25004" y="5943"/>
                    <a:pt x="25360" y="5210"/>
                  </a:cubicBezTo>
                  <a:cubicBezTo>
                    <a:pt x="25569" y="4792"/>
                    <a:pt x="25778" y="4415"/>
                    <a:pt x="26155" y="4122"/>
                  </a:cubicBezTo>
                  <a:cubicBezTo>
                    <a:pt x="26343" y="3997"/>
                    <a:pt x="26510" y="3871"/>
                    <a:pt x="26657" y="3746"/>
                  </a:cubicBezTo>
                  <a:cubicBezTo>
                    <a:pt x="27264" y="3160"/>
                    <a:pt x="27975" y="2950"/>
                    <a:pt x="28812" y="3013"/>
                  </a:cubicBezTo>
                  <a:cubicBezTo>
                    <a:pt x="29356" y="3034"/>
                    <a:pt x="29879" y="3055"/>
                    <a:pt x="30235" y="3557"/>
                  </a:cubicBezTo>
                  <a:cubicBezTo>
                    <a:pt x="30318" y="3662"/>
                    <a:pt x="30507" y="3683"/>
                    <a:pt x="30611" y="3746"/>
                  </a:cubicBezTo>
                  <a:cubicBezTo>
                    <a:pt x="30841" y="3578"/>
                    <a:pt x="30758" y="3390"/>
                    <a:pt x="30800" y="3222"/>
                  </a:cubicBezTo>
                  <a:cubicBezTo>
                    <a:pt x="30821" y="3055"/>
                    <a:pt x="30821" y="2909"/>
                    <a:pt x="30800" y="2762"/>
                  </a:cubicBezTo>
                  <a:cubicBezTo>
                    <a:pt x="30632" y="1549"/>
                    <a:pt x="31867" y="335"/>
                    <a:pt x="33038" y="105"/>
                  </a:cubicBezTo>
                  <a:cubicBezTo>
                    <a:pt x="33582" y="0"/>
                    <a:pt x="34085" y="126"/>
                    <a:pt x="34482" y="502"/>
                  </a:cubicBezTo>
                  <a:cubicBezTo>
                    <a:pt x="34838" y="837"/>
                    <a:pt x="35215" y="1193"/>
                    <a:pt x="35528" y="1611"/>
                  </a:cubicBezTo>
                  <a:cubicBezTo>
                    <a:pt x="36051" y="2323"/>
                    <a:pt x="36512" y="3055"/>
                    <a:pt x="36888" y="3850"/>
                  </a:cubicBezTo>
                  <a:cubicBezTo>
                    <a:pt x="36993" y="4059"/>
                    <a:pt x="37119" y="4227"/>
                    <a:pt x="37286" y="4499"/>
                  </a:cubicBezTo>
                  <a:cubicBezTo>
                    <a:pt x="37495" y="4101"/>
                    <a:pt x="37621" y="3766"/>
                    <a:pt x="37809" y="3474"/>
                  </a:cubicBezTo>
                  <a:cubicBezTo>
                    <a:pt x="38500" y="2448"/>
                    <a:pt x="39378" y="1590"/>
                    <a:pt x="40383" y="858"/>
                  </a:cubicBezTo>
                  <a:cubicBezTo>
                    <a:pt x="40948" y="461"/>
                    <a:pt x="41575" y="293"/>
                    <a:pt x="42245" y="314"/>
                  </a:cubicBezTo>
                  <a:cubicBezTo>
                    <a:pt x="42977" y="335"/>
                    <a:pt x="43689" y="314"/>
                    <a:pt x="44421" y="314"/>
                  </a:cubicBezTo>
                  <a:cubicBezTo>
                    <a:pt x="44735" y="314"/>
                    <a:pt x="45028" y="398"/>
                    <a:pt x="45258" y="565"/>
                  </a:cubicBezTo>
                  <a:cubicBezTo>
                    <a:pt x="45614" y="837"/>
                    <a:pt x="46011" y="1046"/>
                    <a:pt x="46388" y="1339"/>
                  </a:cubicBezTo>
                  <a:cubicBezTo>
                    <a:pt x="47455" y="2176"/>
                    <a:pt x="48166" y="3181"/>
                    <a:pt x="48166" y="4603"/>
                  </a:cubicBezTo>
                  <a:cubicBezTo>
                    <a:pt x="48166" y="4708"/>
                    <a:pt x="48187" y="4813"/>
                    <a:pt x="48229" y="5022"/>
                  </a:cubicBezTo>
                  <a:cubicBezTo>
                    <a:pt x="48522" y="4813"/>
                    <a:pt x="48794" y="4687"/>
                    <a:pt x="49024" y="4499"/>
                  </a:cubicBezTo>
                  <a:cubicBezTo>
                    <a:pt x="49736" y="3976"/>
                    <a:pt x="50510" y="3704"/>
                    <a:pt x="51368" y="3766"/>
                  </a:cubicBezTo>
                  <a:cubicBezTo>
                    <a:pt x="51849" y="3787"/>
                    <a:pt x="52351" y="3766"/>
                    <a:pt x="52811" y="3766"/>
                  </a:cubicBezTo>
                  <a:cubicBezTo>
                    <a:pt x="53544" y="3787"/>
                    <a:pt x="54171" y="3997"/>
                    <a:pt x="54673" y="4541"/>
                  </a:cubicBezTo>
                  <a:cubicBezTo>
                    <a:pt x="54820" y="4729"/>
                    <a:pt x="55008" y="4896"/>
                    <a:pt x="55176" y="5064"/>
                  </a:cubicBezTo>
                  <a:cubicBezTo>
                    <a:pt x="55238" y="5147"/>
                    <a:pt x="55343" y="5252"/>
                    <a:pt x="55385" y="5357"/>
                  </a:cubicBezTo>
                  <a:cubicBezTo>
                    <a:pt x="55531" y="6047"/>
                    <a:pt x="55866" y="6717"/>
                    <a:pt x="55615" y="7512"/>
                  </a:cubicBezTo>
                  <a:lnTo>
                    <a:pt x="56054" y="7512"/>
                  </a:lnTo>
                  <a:cubicBezTo>
                    <a:pt x="56347" y="7470"/>
                    <a:pt x="56661" y="7428"/>
                    <a:pt x="56954" y="7407"/>
                  </a:cubicBezTo>
                  <a:cubicBezTo>
                    <a:pt x="57394" y="7365"/>
                    <a:pt x="57854" y="7428"/>
                    <a:pt x="58314" y="7407"/>
                  </a:cubicBezTo>
                  <a:cubicBezTo>
                    <a:pt x="59507" y="7324"/>
                    <a:pt x="60469" y="7847"/>
                    <a:pt x="61285" y="8663"/>
                  </a:cubicBezTo>
                  <a:cubicBezTo>
                    <a:pt x="61516" y="8893"/>
                    <a:pt x="61725" y="9144"/>
                    <a:pt x="61913" y="9416"/>
                  </a:cubicBezTo>
                  <a:cubicBezTo>
                    <a:pt x="62666" y="10399"/>
                    <a:pt x="62666" y="11299"/>
                    <a:pt x="61871" y="12261"/>
                  </a:cubicBezTo>
                  <a:cubicBezTo>
                    <a:pt x="61767" y="12366"/>
                    <a:pt x="61683" y="12492"/>
                    <a:pt x="61599" y="12596"/>
                  </a:cubicBezTo>
                  <a:cubicBezTo>
                    <a:pt x="61725" y="12847"/>
                    <a:pt x="61934" y="12743"/>
                    <a:pt x="62101" y="12785"/>
                  </a:cubicBezTo>
                  <a:cubicBezTo>
                    <a:pt x="62541" y="12952"/>
                    <a:pt x="63022" y="13078"/>
                    <a:pt x="63440" y="13287"/>
                  </a:cubicBezTo>
                  <a:cubicBezTo>
                    <a:pt x="63984" y="13580"/>
                    <a:pt x="64340" y="14019"/>
                    <a:pt x="64487" y="14668"/>
                  </a:cubicBezTo>
                  <a:cubicBezTo>
                    <a:pt x="64591" y="15254"/>
                    <a:pt x="64654" y="15798"/>
                    <a:pt x="64633" y="16363"/>
                  </a:cubicBezTo>
                  <a:cubicBezTo>
                    <a:pt x="64633" y="17095"/>
                    <a:pt x="64298" y="17618"/>
                    <a:pt x="63692" y="17995"/>
                  </a:cubicBezTo>
                  <a:cubicBezTo>
                    <a:pt x="63482" y="18120"/>
                    <a:pt x="63294" y="18225"/>
                    <a:pt x="63043" y="18392"/>
                  </a:cubicBezTo>
                  <a:cubicBezTo>
                    <a:pt x="63189" y="18873"/>
                    <a:pt x="63399" y="19292"/>
                    <a:pt x="63712" y="19668"/>
                  </a:cubicBezTo>
                  <a:cubicBezTo>
                    <a:pt x="63901" y="19878"/>
                    <a:pt x="64026" y="20108"/>
                    <a:pt x="64131" y="20338"/>
                  </a:cubicBezTo>
                  <a:cubicBezTo>
                    <a:pt x="64319" y="20756"/>
                    <a:pt x="64487" y="21175"/>
                    <a:pt x="64654" y="21593"/>
                  </a:cubicBezTo>
                  <a:cubicBezTo>
                    <a:pt x="65135" y="22640"/>
                    <a:pt x="64717" y="23623"/>
                    <a:pt x="63650" y="24000"/>
                  </a:cubicBezTo>
                  <a:cubicBezTo>
                    <a:pt x="62959" y="24272"/>
                    <a:pt x="62290" y="24481"/>
                    <a:pt x="61516" y="24460"/>
                  </a:cubicBezTo>
                  <a:cubicBezTo>
                    <a:pt x="61160" y="24899"/>
                    <a:pt x="60992" y="25422"/>
                    <a:pt x="60825" y="25925"/>
                  </a:cubicBezTo>
                  <a:cubicBezTo>
                    <a:pt x="60658" y="26364"/>
                    <a:pt x="60407" y="26699"/>
                    <a:pt x="60030" y="27013"/>
                  </a:cubicBezTo>
                  <a:cubicBezTo>
                    <a:pt x="59570" y="27410"/>
                    <a:pt x="59047" y="27598"/>
                    <a:pt x="58440" y="27389"/>
                  </a:cubicBezTo>
                  <a:cubicBezTo>
                    <a:pt x="58105" y="27285"/>
                    <a:pt x="57749" y="27138"/>
                    <a:pt x="57414" y="27034"/>
                  </a:cubicBezTo>
                  <a:cubicBezTo>
                    <a:pt x="57268" y="26992"/>
                    <a:pt x="57080" y="26908"/>
                    <a:pt x="56891" y="26824"/>
                  </a:cubicBezTo>
                  <a:cubicBezTo>
                    <a:pt x="56557" y="27933"/>
                    <a:pt x="56034" y="28979"/>
                    <a:pt x="55824" y="30151"/>
                  </a:cubicBezTo>
                  <a:lnTo>
                    <a:pt x="57394" y="30151"/>
                  </a:lnTo>
                  <a:cubicBezTo>
                    <a:pt x="57958" y="30172"/>
                    <a:pt x="58440" y="30381"/>
                    <a:pt x="58775" y="30863"/>
                  </a:cubicBezTo>
                  <a:cubicBezTo>
                    <a:pt x="59235" y="31511"/>
                    <a:pt x="59277" y="32139"/>
                    <a:pt x="58754" y="32746"/>
                  </a:cubicBezTo>
                  <a:cubicBezTo>
                    <a:pt x="57666" y="33938"/>
                    <a:pt x="56389" y="34796"/>
                    <a:pt x="54694" y="34754"/>
                  </a:cubicBezTo>
                  <a:cubicBezTo>
                    <a:pt x="54150" y="34733"/>
                    <a:pt x="53627" y="34713"/>
                    <a:pt x="52958" y="34671"/>
                  </a:cubicBezTo>
                  <a:cubicBezTo>
                    <a:pt x="52288" y="35319"/>
                    <a:pt x="51598" y="36052"/>
                    <a:pt x="50824" y="36721"/>
                  </a:cubicBezTo>
                  <a:cubicBezTo>
                    <a:pt x="50070" y="37349"/>
                    <a:pt x="49233" y="37872"/>
                    <a:pt x="48417" y="38437"/>
                  </a:cubicBezTo>
                  <a:cubicBezTo>
                    <a:pt x="48438" y="38667"/>
                    <a:pt x="48627" y="38646"/>
                    <a:pt x="48752" y="38667"/>
                  </a:cubicBezTo>
                  <a:cubicBezTo>
                    <a:pt x="49464" y="38897"/>
                    <a:pt x="50112" y="39169"/>
                    <a:pt x="50740" y="39546"/>
                  </a:cubicBezTo>
                  <a:cubicBezTo>
                    <a:pt x="51556" y="40006"/>
                    <a:pt x="52372" y="40467"/>
                    <a:pt x="53251" y="40759"/>
                  </a:cubicBezTo>
                  <a:cubicBezTo>
                    <a:pt x="53355" y="40822"/>
                    <a:pt x="53481" y="40843"/>
                    <a:pt x="53585" y="40927"/>
                  </a:cubicBezTo>
                  <a:cubicBezTo>
                    <a:pt x="55197" y="41847"/>
                    <a:pt x="56808" y="42705"/>
                    <a:pt x="58293" y="43772"/>
                  </a:cubicBezTo>
                  <a:cubicBezTo>
                    <a:pt x="59026" y="44296"/>
                    <a:pt x="59507" y="44986"/>
                    <a:pt x="59695" y="45823"/>
                  </a:cubicBezTo>
                  <a:cubicBezTo>
                    <a:pt x="59863" y="46702"/>
                    <a:pt x="59632" y="47560"/>
                    <a:pt x="59026" y="48250"/>
                  </a:cubicBezTo>
                  <a:cubicBezTo>
                    <a:pt x="58503" y="48857"/>
                    <a:pt x="57875" y="49401"/>
                    <a:pt x="57247" y="49924"/>
                  </a:cubicBezTo>
                  <a:cubicBezTo>
                    <a:pt x="55531" y="51368"/>
                    <a:pt x="53565" y="52414"/>
                    <a:pt x="51640" y="53502"/>
                  </a:cubicBezTo>
                  <a:cubicBezTo>
                    <a:pt x="51075" y="53816"/>
                    <a:pt x="50447" y="53941"/>
                    <a:pt x="49861" y="54171"/>
                  </a:cubicBezTo>
                  <a:cubicBezTo>
                    <a:pt x="49484" y="54297"/>
                    <a:pt x="49359" y="54381"/>
                    <a:pt x="49359" y="54695"/>
                  </a:cubicBezTo>
                  <a:cubicBezTo>
                    <a:pt x="49359" y="55490"/>
                    <a:pt x="49359" y="56306"/>
                    <a:pt x="49401" y="57143"/>
                  </a:cubicBezTo>
                  <a:cubicBezTo>
                    <a:pt x="49652" y="57164"/>
                    <a:pt x="49798" y="57226"/>
                    <a:pt x="49987" y="57226"/>
                  </a:cubicBezTo>
                  <a:cubicBezTo>
                    <a:pt x="51368" y="57373"/>
                    <a:pt x="52707" y="57708"/>
                    <a:pt x="53983" y="58273"/>
                  </a:cubicBezTo>
                  <a:cubicBezTo>
                    <a:pt x="54820" y="58607"/>
                    <a:pt x="55657" y="58963"/>
                    <a:pt x="56473" y="59319"/>
                  </a:cubicBezTo>
                  <a:cubicBezTo>
                    <a:pt x="56766" y="59444"/>
                    <a:pt x="56975" y="59570"/>
                    <a:pt x="57059" y="59946"/>
                  </a:cubicBezTo>
                  <a:cubicBezTo>
                    <a:pt x="57122" y="60197"/>
                    <a:pt x="57373" y="60428"/>
                    <a:pt x="57519" y="60700"/>
                  </a:cubicBezTo>
                  <a:cubicBezTo>
                    <a:pt x="57917" y="61306"/>
                    <a:pt x="58293" y="61892"/>
                    <a:pt x="58775" y="62457"/>
                  </a:cubicBezTo>
                  <a:cubicBezTo>
                    <a:pt x="59423" y="63210"/>
                    <a:pt x="59800" y="64152"/>
                    <a:pt x="60218" y="65031"/>
                  </a:cubicBezTo>
                  <a:cubicBezTo>
                    <a:pt x="60344" y="65324"/>
                    <a:pt x="60490" y="65638"/>
                    <a:pt x="60574" y="65951"/>
                  </a:cubicBezTo>
                  <a:cubicBezTo>
                    <a:pt x="60637" y="66119"/>
                    <a:pt x="60574" y="66286"/>
                    <a:pt x="60553" y="66475"/>
                  </a:cubicBezTo>
                  <a:cubicBezTo>
                    <a:pt x="60532" y="66600"/>
                    <a:pt x="60260" y="66684"/>
                    <a:pt x="60176" y="66579"/>
                  </a:cubicBezTo>
                  <a:cubicBezTo>
                    <a:pt x="60009" y="66370"/>
                    <a:pt x="59821" y="66182"/>
                    <a:pt x="59695" y="65951"/>
                  </a:cubicBezTo>
                  <a:cubicBezTo>
                    <a:pt x="59507" y="65659"/>
                    <a:pt x="59319" y="65428"/>
                    <a:pt x="58900" y="65407"/>
                  </a:cubicBezTo>
                  <a:cubicBezTo>
                    <a:pt x="58900" y="65533"/>
                    <a:pt x="58900" y="65617"/>
                    <a:pt x="58921" y="65700"/>
                  </a:cubicBezTo>
                  <a:cubicBezTo>
                    <a:pt x="59193" y="66286"/>
                    <a:pt x="59507" y="66872"/>
                    <a:pt x="59737" y="67479"/>
                  </a:cubicBezTo>
                  <a:cubicBezTo>
                    <a:pt x="59821" y="67688"/>
                    <a:pt x="59737" y="67939"/>
                    <a:pt x="59737" y="68232"/>
                  </a:cubicBezTo>
                  <a:cubicBezTo>
                    <a:pt x="59863" y="68337"/>
                    <a:pt x="60030" y="68462"/>
                    <a:pt x="60197" y="68588"/>
                  </a:cubicBezTo>
                  <a:cubicBezTo>
                    <a:pt x="60344" y="68734"/>
                    <a:pt x="60386" y="68881"/>
                    <a:pt x="60323" y="69069"/>
                  </a:cubicBezTo>
                  <a:cubicBezTo>
                    <a:pt x="60218" y="69257"/>
                    <a:pt x="60051" y="69320"/>
                    <a:pt x="59863" y="69299"/>
                  </a:cubicBezTo>
                  <a:cubicBezTo>
                    <a:pt x="59758" y="69278"/>
                    <a:pt x="59611" y="69257"/>
                    <a:pt x="59528" y="69174"/>
                  </a:cubicBezTo>
                  <a:cubicBezTo>
                    <a:pt x="58754" y="68358"/>
                    <a:pt x="57707" y="68148"/>
                    <a:pt x="56682" y="67897"/>
                  </a:cubicBezTo>
                  <a:cubicBezTo>
                    <a:pt x="55280" y="67542"/>
                    <a:pt x="53857" y="67291"/>
                    <a:pt x="52435" y="67019"/>
                  </a:cubicBezTo>
                  <a:cubicBezTo>
                    <a:pt x="51953" y="66914"/>
                    <a:pt x="51430" y="66893"/>
                    <a:pt x="50928" y="66893"/>
                  </a:cubicBezTo>
                  <a:cubicBezTo>
                    <a:pt x="50049" y="66893"/>
                    <a:pt x="49171" y="66809"/>
                    <a:pt x="48313" y="66684"/>
                  </a:cubicBezTo>
                  <a:cubicBezTo>
                    <a:pt x="47894" y="66642"/>
                    <a:pt x="47476" y="66600"/>
                    <a:pt x="47057" y="66600"/>
                  </a:cubicBezTo>
                  <a:cubicBezTo>
                    <a:pt x="43458" y="66579"/>
                    <a:pt x="39839" y="66558"/>
                    <a:pt x="36198" y="66558"/>
                  </a:cubicBezTo>
                  <a:cubicBezTo>
                    <a:pt x="35570" y="66558"/>
                    <a:pt x="34943" y="66705"/>
                    <a:pt x="34315" y="66767"/>
                  </a:cubicBezTo>
                  <a:cubicBezTo>
                    <a:pt x="34064" y="66788"/>
                    <a:pt x="33834" y="66914"/>
                    <a:pt x="33541" y="66809"/>
                  </a:cubicBezTo>
                  <a:cubicBezTo>
                    <a:pt x="33394" y="66767"/>
                    <a:pt x="33164" y="66977"/>
                    <a:pt x="32955" y="67102"/>
                  </a:cubicBezTo>
                  <a:cubicBezTo>
                    <a:pt x="32829" y="67060"/>
                    <a:pt x="32641" y="66998"/>
                    <a:pt x="32494" y="66914"/>
                  </a:cubicBezTo>
                  <a:cubicBezTo>
                    <a:pt x="31260" y="66391"/>
                    <a:pt x="29984" y="66140"/>
                    <a:pt x="28665" y="65910"/>
                  </a:cubicBezTo>
                  <a:cubicBezTo>
                    <a:pt x="27640" y="65721"/>
                    <a:pt x="26657" y="65554"/>
                    <a:pt x="25632" y="65449"/>
                  </a:cubicBezTo>
                  <a:cubicBezTo>
                    <a:pt x="24899" y="65387"/>
                    <a:pt x="24146" y="65303"/>
                    <a:pt x="23393" y="65303"/>
                  </a:cubicBezTo>
                  <a:cubicBezTo>
                    <a:pt x="20422" y="65282"/>
                    <a:pt x="17471" y="65282"/>
                    <a:pt x="14521" y="65282"/>
                  </a:cubicBezTo>
                  <a:cubicBezTo>
                    <a:pt x="13914" y="65282"/>
                    <a:pt x="13308" y="65387"/>
                    <a:pt x="12722" y="65428"/>
                  </a:cubicBezTo>
                  <a:cubicBezTo>
                    <a:pt x="12450" y="65449"/>
                    <a:pt x="12157" y="65533"/>
                    <a:pt x="11906" y="65512"/>
                  </a:cubicBezTo>
                  <a:cubicBezTo>
                    <a:pt x="10839" y="65428"/>
                    <a:pt x="9813" y="65617"/>
                    <a:pt x="8767" y="65763"/>
                  </a:cubicBezTo>
                  <a:cubicBezTo>
                    <a:pt x="7742" y="65910"/>
                    <a:pt x="6717" y="66035"/>
                    <a:pt x="5733" y="66161"/>
                  </a:cubicBezTo>
                  <a:cubicBezTo>
                    <a:pt x="5440" y="66182"/>
                    <a:pt x="5126" y="66244"/>
                    <a:pt x="4917" y="65910"/>
                  </a:cubicBezTo>
                  <a:cubicBezTo>
                    <a:pt x="5001" y="65826"/>
                    <a:pt x="5043" y="65742"/>
                    <a:pt x="5126" y="65721"/>
                  </a:cubicBezTo>
                  <a:cubicBezTo>
                    <a:pt x="6758" y="65407"/>
                    <a:pt x="8370" y="65094"/>
                    <a:pt x="10022" y="64801"/>
                  </a:cubicBezTo>
                  <a:cubicBezTo>
                    <a:pt x="10420" y="64717"/>
                    <a:pt x="10797" y="64717"/>
                    <a:pt x="11194" y="64696"/>
                  </a:cubicBezTo>
                  <a:cubicBezTo>
                    <a:pt x="11738" y="64654"/>
                    <a:pt x="12303" y="64654"/>
                    <a:pt x="12826" y="64550"/>
                  </a:cubicBezTo>
                  <a:cubicBezTo>
                    <a:pt x="13412" y="64445"/>
                    <a:pt x="14019" y="64382"/>
                    <a:pt x="14626" y="64382"/>
                  </a:cubicBezTo>
                  <a:cubicBezTo>
                    <a:pt x="17325" y="64382"/>
                    <a:pt x="19982" y="64403"/>
                    <a:pt x="22681" y="64361"/>
                  </a:cubicBezTo>
                  <a:cubicBezTo>
                    <a:pt x="24439" y="64340"/>
                    <a:pt x="26155" y="64571"/>
                    <a:pt x="27891" y="64822"/>
                  </a:cubicBezTo>
                  <a:cubicBezTo>
                    <a:pt x="29251" y="65031"/>
                    <a:pt x="30611" y="65324"/>
                    <a:pt x="31930" y="65700"/>
                  </a:cubicBezTo>
                  <a:cubicBezTo>
                    <a:pt x="32139" y="65742"/>
                    <a:pt x="32348" y="65826"/>
                    <a:pt x="32536" y="65533"/>
                  </a:cubicBezTo>
                  <a:cubicBezTo>
                    <a:pt x="32494" y="65282"/>
                    <a:pt x="32348" y="65010"/>
                    <a:pt x="32034" y="64905"/>
                  </a:cubicBezTo>
                  <a:cubicBezTo>
                    <a:pt x="31825" y="64822"/>
                    <a:pt x="31658" y="64780"/>
                    <a:pt x="31448" y="64717"/>
                  </a:cubicBezTo>
                  <a:cubicBezTo>
                    <a:pt x="29795" y="64236"/>
                    <a:pt x="28142" y="63817"/>
                    <a:pt x="26448" y="63503"/>
                  </a:cubicBezTo>
                  <a:cubicBezTo>
                    <a:pt x="25904" y="63399"/>
                    <a:pt x="25318" y="63294"/>
                    <a:pt x="24774" y="63190"/>
                  </a:cubicBezTo>
                  <a:cubicBezTo>
                    <a:pt x="24146" y="63085"/>
                    <a:pt x="23539" y="63001"/>
                    <a:pt x="22911" y="63127"/>
                  </a:cubicBezTo>
                  <a:cubicBezTo>
                    <a:pt x="21823" y="63336"/>
                    <a:pt x="20694" y="63148"/>
                    <a:pt x="19585" y="63043"/>
                  </a:cubicBezTo>
                  <a:cubicBezTo>
                    <a:pt x="18225" y="62918"/>
                    <a:pt x="16906" y="62918"/>
                    <a:pt x="15546" y="63190"/>
                  </a:cubicBezTo>
                  <a:cubicBezTo>
                    <a:pt x="15274" y="63231"/>
                    <a:pt x="14981" y="63294"/>
                    <a:pt x="14730" y="63252"/>
                  </a:cubicBezTo>
                  <a:cubicBezTo>
                    <a:pt x="13161" y="63190"/>
                    <a:pt x="11675" y="63545"/>
                    <a:pt x="10169" y="63880"/>
                  </a:cubicBezTo>
                  <a:cubicBezTo>
                    <a:pt x="8370" y="64340"/>
                    <a:pt x="6570" y="64801"/>
                    <a:pt x="4771" y="65282"/>
                  </a:cubicBezTo>
                  <a:cubicBezTo>
                    <a:pt x="4478" y="65345"/>
                    <a:pt x="4185" y="65449"/>
                    <a:pt x="3892" y="65554"/>
                  </a:cubicBezTo>
                  <a:cubicBezTo>
                    <a:pt x="3620" y="65659"/>
                    <a:pt x="3348" y="65805"/>
                    <a:pt x="3097" y="65910"/>
                  </a:cubicBezTo>
                  <a:cubicBezTo>
                    <a:pt x="2825" y="65742"/>
                    <a:pt x="2929" y="65554"/>
                    <a:pt x="3055" y="65449"/>
                  </a:cubicBezTo>
                  <a:cubicBezTo>
                    <a:pt x="3557" y="65073"/>
                    <a:pt x="4143" y="64780"/>
                    <a:pt x="4729" y="64633"/>
                  </a:cubicBezTo>
                  <a:cubicBezTo>
                    <a:pt x="5733" y="64361"/>
                    <a:pt x="6717" y="64131"/>
                    <a:pt x="7721" y="63859"/>
                  </a:cubicBezTo>
                  <a:cubicBezTo>
                    <a:pt x="8955" y="63545"/>
                    <a:pt x="10148" y="63210"/>
                    <a:pt x="11529" y="62855"/>
                  </a:cubicBezTo>
                  <a:cubicBezTo>
                    <a:pt x="11152" y="62855"/>
                    <a:pt x="10901" y="62813"/>
                    <a:pt x="10692" y="62855"/>
                  </a:cubicBezTo>
                  <a:cubicBezTo>
                    <a:pt x="10043" y="62959"/>
                    <a:pt x="9395" y="63085"/>
                    <a:pt x="8746" y="63169"/>
                  </a:cubicBezTo>
                  <a:cubicBezTo>
                    <a:pt x="7700" y="63315"/>
                    <a:pt x="6696" y="63629"/>
                    <a:pt x="5670" y="63943"/>
                  </a:cubicBezTo>
                  <a:cubicBezTo>
                    <a:pt x="5315" y="64047"/>
                    <a:pt x="4917" y="64173"/>
                    <a:pt x="4561" y="64236"/>
                  </a:cubicBezTo>
                  <a:cubicBezTo>
                    <a:pt x="3996" y="64340"/>
                    <a:pt x="3536" y="64529"/>
                    <a:pt x="3055" y="64801"/>
                  </a:cubicBezTo>
                  <a:cubicBezTo>
                    <a:pt x="2385" y="65177"/>
                    <a:pt x="1653" y="65470"/>
                    <a:pt x="921" y="65784"/>
                  </a:cubicBezTo>
                  <a:cubicBezTo>
                    <a:pt x="628" y="65910"/>
                    <a:pt x="377" y="65847"/>
                    <a:pt x="188" y="65617"/>
                  </a:cubicBezTo>
                  <a:cubicBezTo>
                    <a:pt x="0" y="65407"/>
                    <a:pt x="0" y="65073"/>
                    <a:pt x="209" y="64780"/>
                  </a:cubicBezTo>
                  <a:cubicBezTo>
                    <a:pt x="335" y="64591"/>
                    <a:pt x="523" y="64424"/>
                    <a:pt x="691" y="64236"/>
                  </a:cubicBezTo>
                  <a:cubicBezTo>
                    <a:pt x="1004" y="63838"/>
                    <a:pt x="1318" y="63420"/>
                    <a:pt x="1381" y="62897"/>
                  </a:cubicBezTo>
                  <a:cubicBezTo>
                    <a:pt x="1444" y="62625"/>
                    <a:pt x="1590" y="62394"/>
                    <a:pt x="1737" y="62164"/>
                  </a:cubicBezTo>
                  <a:cubicBezTo>
                    <a:pt x="2051" y="61620"/>
                    <a:pt x="2406" y="61097"/>
                    <a:pt x="2720" y="60532"/>
                  </a:cubicBezTo>
                  <a:cubicBezTo>
                    <a:pt x="2992" y="60093"/>
                    <a:pt x="3243" y="59674"/>
                    <a:pt x="3641" y="59319"/>
                  </a:cubicBezTo>
                  <a:cubicBezTo>
                    <a:pt x="3996" y="58942"/>
                    <a:pt x="4289" y="58524"/>
                    <a:pt x="4394" y="57980"/>
                  </a:cubicBezTo>
                  <a:cubicBezTo>
                    <a:pt x="4310" y="57959"/>
                    <a:pt x="4248" y="57896"/>
                    <a:pt x="4164" y="57896"/>
                  </a:cubicBezTo>
                  <a:cubicBezTo>
                    <a:pt x="4080" y="57875"/>
                    <a:pt x="3996" y="57854"/>
                    <a:pt x="3850" y="57812"/>
                  </a:cubicBezTo>
                  <a:cubicBezTo>
                    <a:pt x="3955" y="57666"/>
                    <a:pt x="3976" y="57498"/>
                    <a:pt x="4080" y="57436"/>
                  </a:cubicBezTo>
                  <a:cubicBezTo>
                    <a:pt x="4499" y="57143"/>
                    <a:pt x="4938" y="56850"/>
                    <a:pt x="5398" y="56620"/>
                  </a:cubicBezTo>
                  <a:cubicBezTo>
                    <a:pt x="5838" y="56389"/>
                    <a:pt x="6298" y="56138"/>
                    <a:pt x="6779" y="55971"/>
                  </a:cubicBezTo>
                  <a:cubicBezTo>
                    <a:pt x="7386" y="55762"/>
                    <a:pt x="7972" y="55552"/>
                    <a:pt x="8579" y="55406"/>
                  </a:cubicBezTo>
                  <a:cubicBezTo>
                    <a:pt x="9813" y="55155"/>
                    <a:pt x="11069" y="54925"/>
                    <a:pt x="12303" y="54674"/>
                  </a:cubicBezTo>
                  <a:cubicBezTo>
                    <a:pt x="12617" y="54632"/>
                    <a:pt x="12952" y="54632"/>
                    <a:pt x="13287" y="54632"/>
                  </a:cubicBezTo>
                  <a:cubicBezTo>
                    <a:pt x="13810" y="54695"/>
                    <a:pt x="14186" y="54715"/>
                    <a:pt x="14626" y="54715"/>
                  </a:cubicBezTo>
                  <a:close/>
                  <a:moveTo>
                    <a:pt x="40655" y="64047"/>
                  </a:moveTo>
                  <a:cubicBezTo>
                    <a:pt x="40948" y="63838"/>
                    <a:pt x="41282" y="63922"/>
                    <a:pt x="41617" y="63922"/>
                  </a:cubicBezTo>
                  <a:cubicBezTo>
                    <a:pt x="44400" y="63859"/>
                    <a:pt x="47141" y="64215"/>
                    <a:pt x="49903" y="64382"/>
                  </a:cubicBezTo>
                  <a:cubicBezTo>
                    <a:pt x="50384" y="64424"/>
                    <a:pt x="50886" y="64487"/>
                    <a:pt x="51347" y="64571"/>
                  </a:cubicBezTo>
                  <a:cubicBezTo>
                    <a:pt x="53146" y="64843"/>
                    <a:pt x="54925" y="65303"/>
                    <a:pt x="56682" y="65847"/>
                  </a:cubicBezTo>
                  <a:cubicBezTo>
                    <a:pt x="56870" y="65910"/>
                    <a:pt x="57059" y="66035"/>
                    <a:pt x="57205" y="66161"/>
                  </a:cubicBezTo>
                  <a:cubicBezTo>
                    <a:pt x="57331" y="66286"/>
                    <a:pt x="57394" y="66495"/>
                    <a:pt x="57268" y="66663"/>
                  </a:cubicBezTo>
                  <a:cubicBezTo>
                    <a:pt x="57184" y="66747"/>
                    <a:pt x="56975" y="66809"/>
                    <a:pt x="56870" y="66788"/>
                  </a:cubicBezTo>
                  <a:cubicBezTo>
                    <a:pt x="56347" y="66663"/>
                    <a:pt x="55845" y="66475"/>
                    <a:pt x="55322" y="66349"/>
                  </a:cubicBezTo>
                  <a:cubicBezTo>
                    <a:pt x="53146" y="65805"/>
                    <a:pt x="50991" y="65324"/>
                    <a:pt x="48752" y="65219"/>
                  </a:cubicBezTo>
                  <a:cubicBezTo>
                    <a:pt x="47497" y="65177"/>
                    <a:pt x="46241" y="65031"/>
                    <a:pt x="44965" y="64926"/>
                  </a:cubicBezTo>
                  <a:cubicBezTo>
                    <a:pt x="43354" y="64822"/>
                    <a:pt x="41722" y="64696"/>
                    <a:pt x="40111" y="65010"/>
                  </a:cubicBezTo>
                  <a:cubicBezTo>
                    <a:pt x="39839" y="65073"/>
                    <a:pt x="39546" y="65073"/>
                    <a:pt x="39295" y="65073"/>
                  </a:cubicBezTo>
                  <a:cubicBezTo>
                    <a:pt x="37704" y="64989"/>
                    <a:pt x="36198" y="65449"/>
                    <a:pt x="34691" y="65826"/>
                  </a:cubicBezTo>
                  <a:cubicBezTo>
                    <a:pt x="34524" y="65847"/>
                    <a:pt x="34399" y="65972"/>
                    <a:pt x="34168" y="66119"/>
                  </a:cubicBezTo>
                  <a:cubicBezTo>
                    <a:pt x="34378" y="66223"/>
                    <a:pt x="34482" y="66286"/>
                    <a:pt x="34587" y="66286"/>
                  </a:cubicBezTo>
                  <a:cubicBezTo>
                    <a:pt x="34817" y="66265"/>
                    <a:pt x="35047" y="66244"/>
                    <a:pt x="35298" y="66140"/>
                  </a:cubicBezTo>
                  <a:cubicBezTo>
                    <a:pt x="35675" y="65972"/>
                    <a:pt x="36093" y="65931"/>
                    <a:pt x="36512" y="65931"/>
                  </a:cubicBezTo>
                  <a:cubicBezTo>
                    <a:pt x="39943" y="65910"/>
                    <a:pt x="43375" y="65847"/>
                    <a:pt x="46827" y="65826"/>
                  </a:cubicBezTo>
                  <a:cubicBezTo>
                    <a:pt x="47497" y="65826"/>
                    <a:pt x="48208" y="65847"/>
                    <a:pt x="48899" y="65951"/>
                  </a:cubicBezTo>
                  <a:cubicBezTo>
                    <a:pt x="49756" y="66077"/>
                    <a:pt x="50614" y="66140"/>
                    <a:pt x="51514" y="66119"/>
                  </a:cubicBezTo>
                  <a:cubicBezTo>
                    <a:pt x="51744" y="66119"/>
                    <a:pt x="51995" y="66119"/>
                    <a:pt x="52246" y="66140"/>
                  </a:cubicBezTo>
                  <a:cubicBezTo>
                    <a:pt x="54297" y="66495"/>
                    <a:pt x="56389" y="66851"/>
                    <a:pt x="58377" y="67521"/>
                  </a:cubicBezTo>
                  <a:cubicBezTo>
                    <a:pt x="58565" y="67584"/>
                    <a:pt x="58775" y="67625"/>
                    <a:pt x="59047" y="67709"/>
                  </a:cubicBezTo>
                  <a:cubicBezTo>
                    <a:pt x="58879" y="66747"/>
                    <a:pt x="58335" y="65972"/>
                    <a:pt x="58168" y="65094"/>
                  </a:cubicBezTo>
                  <a:cubicBezTo>
                    <a:pt x="56954" y="64717"/>
                    <a:pt x="55824" y="64194"/>
                    <a:pt x="54590" y="64068"/>
                  </a:cubicBezTo>
                  <a:cubicBezTo>
                    <a:pt x="53627" y="63964"/>
                    <a:pt x="52686" y="63838"/>
                    <a:pt x="51744" y="63671"/>
                  </a:cubicBezTo>
                  <a:cubicBezTo>
                    <a:pt x="50531" y="63503"/>
                    <a:pt x="49359" y="63399"/>
                    <a:pt x="48166" y="63420"/>
                  </a:cubicBezTo>
                  <a:cubicBezTo>
                    <a:pt x="47015" y="63441"/>
                    <a:pt x="45886" y="63420"/>
                    <a:pt x="44735" y="63420"/>
                  </a:cubicBezTo>
                  <a:cubicBezTo>
                    <a:pt x="44044" y="63420"/>
                    <a:pt x="43354" y="63420"/>
                    <a:pt x="42663" y="63545"/>
                  </a:cubicBezTo>
                  <a:cubicBezTo>
                    <a:pt x="42098" y="63671"/>
                    <a:pt x="41492" y="63734"/>
                    <a:pt x="40885" y="63838"/>
                  </a:cubicBezTo>
                  <a:cubicBezTo>
                    <a:pt x="40759" y="63901"/>
                    <a:pt x="40697" y="63964"/>
                    <a:pt x="40655" y="64047"/>
                  </a:cubicBezTo>
                  <a:cubicBezTo>
                    <a:pt x="40425" y="63943"/>
                    <a:pt x="40152" y="63880"/>
                    <a:pt x="39755" y="64047"/>
                  </a:cubicBezTo>
                  <a:close/>
                  <a:moveTo>
                    <a:pt x="50217" y="18706"/>
                  </a:moveTo>
                  <a:cubicBezTo>
                    <a:pt x="50468" y="19083"/>
                    <a:pt x="50300" y="19376"/>
                    <a:pt x="50175" y="19606"/>
                  </a:cubicBezTo>
                  <a:cubicBezTo>
                    <a:pt x="49861" y="20296"/>
                    <a:pt x="49777" y="21008"/>
                    <a:pt x="49840" y="21740"/>
                  </a:cubicBezTo>
                  <a:cubicBezTo>
                    <a:pt x="49861" y="21970"/>
                    <a:pt x="49861" y="22200"/>
                    <a:pt x="49861" y="22472"/>
                  </a:cubicBezTo>
                  <a:cubicBezTo>
                    <a:pt x="49798" y="23665"/>
                    <a:pt x="50259" y="24690"/>
                    <a:pt x="50949" y="25632"/>
                  </a:cubicBezTo>
                  <a:cubicBezTo>
                    <a:pt x="51368" y="26176"/>
                    <a:pt x="51870" y="26280"/>
                    <a:pt x="52456" y="26134"/>
                  </a:cubicBezTo>
                  <a:cubicBezTo>
                    <a:pt x="52686" y="26071"/>
                    <a:pt x="52895" y="25946"/>
                    <a:pt x="53083" y="25778"/>
                  </a:cubicBezTo>
                  <a:cubicBezTo>
                    <a:pt x="53313" y="25632"/>
                    <a:pt x="53523" y="25402"/>
                    <a:pt x="53774" y="25234"/>
                  </a:cubicBezTo>
                  <a:cubicBezTo>
                    <a:pt x="54129" y="25025"/>
                    <a:pt x="54360" y="24711"/>
                    <a:pt x="54611" y="24418"/>
                  </a:cubicBezTo>
                  <a:cubicBezTo>
                    <a:pt x="54820" y="24188"/>
                    <a:pt x="54904" y="23937"/>
                    <a:pt x="54904" y="23581"/>
                  </a:cubicBezTo>
                  <a:lnTo>
                    <a:pt x="54904" y="22326"/>
                  </a:lnTo>
                  <a:cubicBezTo>
                    <a:pt x="54904" y="22158"/>
                    <a:pt x="54925" y="21970"/>
                    <a:pt x="54987" y="21803"/>
                  </a:cubicBezTo>
                  <a:cubicBezTo>
                    <a:pt x="55029" y="21635"/>
                    <a:pt x="55197" y="21489"/>
                    <a:pt x="55406" y="21552"/>
                  </a:cubicBezTo>
                  <a:cubicBezTo>
                    <a:pt x="55531" y="21593"/>
                    <a:pt x="55657" y="21698"/>
                    <a:pt x="55720" y="21844"/>
                  </a:cubicBezTo>
                  <a:cubicBezTo>
                    <a:pt x="55762" y="21970"/>
                    <a:pt x="55762" y="22117"/>
                    <a:pt x="55762" y="22284"/>
                  </a:cubicBezTo>
                  <a:lnTo>
                    <a:pt x="55762" y="23456"/>
                  </a:lnTo>
                  <a:cubicBezTo>
                    <a:pt x="55803" y="24188"/>
                    <a:pt x="56034" y="24795"/>
                    <a:pt x="56640" y="25234"/>
                  </a:cubicBezTo>
                  <a:cubicBezTo>
                    <a:pt x="57226" y="25674"/>
                    <a:pt x="57854" y="26134"/>
                    <a:pt x="58586" y="26301"/>
                  </a:cubicBezTo>
                  <a:cubicBezTo>
                    <a:pt x="58984" y="26406"/>
                    <a:pt x="59319" y="26364"/>
                    <a:pt x="59570" y="26029"/>
                  </a:cubicBezTo>
                  <a:cubicBezTo>
                    <a:pt x="59904" y="25506"/>
                    <a:pt x="60260" y="24983"/>
                    <a:pt x="60155" y="24293"/>
                  </a:cubicBezTo>
                  <a:cubicBezTo>
                    <a:pt x="60135" y="24083"/>
                    <a:pt x="60197" y="23790"/>
                    <a:pt x="60323" y="23623"/>
                  </a:cubicBezTo>
                  <a:cubicBezTo>
                    <a:pt x="60469" y="23414"/>
                    <a:pt x="60469" y="23163"/>
                    <a:pt x="60511" y="22933"/>
                  </a:cubicBezTo>
                  <a:cubicBezTo>
                    <a:pt x="60532" y="22619"/>
                    <a:pt x="60427" y="22326"/>
                    <a:pt x="60302" y="22075"/>
                  </a:cubicBezTo>
                  <a:cubicBezTo>
                    <a:pt x="60155" y="21761"/>
                    <a:pt x="60051" y="21447"/>
                    <a:pt x="59925" y="21154"/>
                  </a:cubicBezTo>
                  <a:cubicBezTo>
                    <a:pt x="59821" y="20861"/>
                    <a:pt x="59695" y="20547"/>
                    <a:pt x="59591" y="20212"/>
                  </a:cubicBezTo>
                  <a:cubicBezTo>
                    <a:pt x="59925" y="20129"/>
                    <a:pt x="60135" y="20275"/>
                    <a:pt x="60302" y="20401"/>
                  </a:cubicBezTo>
                  <a:cubicBezTo>
                    <a:pt x="60951" y="21028"/>
                    <a:pt x="61474" y="21761"/>
                    <a:pt x="61557" y="22723"/>
                  </a:cubicBezTo>
                  <a:cubicBezTo>
                    <a:pt x="61578" y="22995"/>
                    <a:pt x="61474" y="23267"/>
                    <a:pt x="61704" y="23539"/>
                  </a:cubicBezTo>
                  <a:cubicBezTo>
                    <a:pt x="62415" y="23665"/>
                    <a:pt x="63043" y="23351"/>
                    <a:pt x="63671" y="23058"/>
                  </a:cubicBezTo>
                  <a:cubicBezTo>
                    <a:pt x="64110" y="22891"/>
                    <a:pt x="64215" y="22368"/>
                    <a:pt x="64005" y="21907"/>
                  </a:cubicBezTo>
                  <a:cubicBezTo>
                    <a:pt x="63817" y="21489"/>
                    <a:pt x="63650" y="21070"/>
                    <a:pt x="63461" y="20694"/>
                  </a:cubicBezTo>
                  <a:cubicBezTo>
                    <a:pt x="63378" y="20526"/>
                    <a:pt x="63294" y="20338"/>
                    <a:pt x="63168" y="20233"/>
                  </a:cubicBezTo>
                  <a:cubicBezTo>
                    <a:pt x="62813" y="19899"/>
                    <a:pt x="62604" y="19459"/>
                    <a:pt x="62415" y="19041"/>
                  </a:cubicBezTo>
                  <a:cubicBezTo>
                    <a:pt x="62018" y="18183"/>
                    <a:pt x="62122" y="17764"/>
                    <a:pt x="62980" y="17388"/>
                  </a:cubicBezTo>
                  <a:cubicBezTo>
                    <a:pt x="63692" y="17074"/>
                    <a:pt x="63922" y="16614"/>
                    <a:pt x="63859" y="15902"/>
                  </a:cubicBezTo>
                  <a:cubicBezTo>
                    <a:pt x="63817" y="15735"/>
                    <a:pt x="63817" y="15609"/>
                    <a:pt x="63817" y="15463"/>
                  </a:cubicBezTo>
                  <a:cubicBezTo>
                    <a:pt x="63692" y="14333"/>
                    <a:pt x="63357" y="13935"/>
                    <a:pt x="62227" y="13684"/>
                  </a:cubicBezTo>
                  <a:cubicBezTo>
                    <a:pt x="62018" y="13622"/>
                    <a:pt x="61808" y="13601"/>
                    <a:pt x="61599" y="13601"/>
                  </a:cubicBezTo>
                  <a:cubicBezTo>
                    <a:pt x="60888" y="13580"/>
                    <a:pt x="60218" y="13622"/>
                    <a:pt x="59528" y="13810"/>
                  </a:cubicBezTo>
                  <a:cubicBezTo>
                    <a:pt x="59256" y="13894"/>
                    <a:pt x="58942" y="13894"/>
                    <a:pt x="58649" y="13852"/>
                  </a:cubicBezTo>
                  <a:cubicBezTo>
                    <a:pt x="58440" y="13852"/>
                    <a:pt x="58231" y="13642"/>
                    <a:pt x="58231" y="13475"/>
                  </a:cubicBezTo>
                  <a:cubicBezTo>
                    <a:pt x="58231" y="13287"/>
                    <a:pt x="58377" y="13078"/>
                    <a:pt x="58628" y="13015"/>
                  </a:cubicBezTo>
                  <a:cubicBezTo>
                    <a:pt x="58775" y="12994"/>
                    <a:pt x="58900" y="12994"/>
                    <a:pt x="59067" y="12973"/>
                  </a:cubicBezTo>
                  <a:cubicBezTo>
                    <a:pt x="59214" y="12952"/>
                    <a:pt x="59381" y="12952"/>
                    <a:pt x="59507" y="12868"/>
                  </a:cubicBezTo>
                  <a:cubicBezTo>
                    <a:pt x="60051" y="12575"/>
                    <a:pt x="60616" y="12261"/>
                    <a:pt x="61160" y="11927"/>
                  </a:cubicBezTo>
                  <a:cubicBezTo>
                    <a:pt x="61306" y="11843"/>
                    <a:pt x="61411" y="11697"/>
                    <a:pt x="61516" y="11529"/>
                  </a:cubicBezTo>
                  <a:cubicBezTo>
                    <a:pt x="61829" y="11090"/>
                    <a:pt x="61871" y="10462"/>
                    <a:pt x="61516" y="10023"/>
                  </a:cubicBezTo>
                  <a:cubicBezTo>
                    <a:pt x="61285" y="9667"/>
                    <a:pt x="61034" y="9332"/>
                    <a:pt x="60720" y="9039"/>
                  </a:cubicBezTo>
                  <a:cubicBezTo>
                    <a:pt x="60051" y="8412"/>
                    <a:pt x="59298" y="8035"/>
                    <a:pt x="58356" y="8077"/>
                  </a:cubicBezTo>
                  <a:cubicBezTo>
                    <a:pt x="57833" y="8098"/>
                    <a:pt x="57331" y="8056"/>
                    <a:pt x="56808" y="8077"/>
                  </a:cubicBezTo>
                  <a:cubicBezTo>
                    <a:pt x="55908" y="8160"/>
                    <a:pt x="55071" y="8412"/>
                    <a:pt x="54381" y="9081"/>
                  </a:cubicBezTo>
                  <a:cubicBezTo>
                    <a:pt x="54234" y="9207"/>
                    <a:pt x="54067" y="9353"/>
                    <a:pt x="53878" y="9458"/>
                  </a:cubicBezTo>
                  <a:cubicBezTo>
                    <a:pt x="53711" y="9562"/>
                    <a:pt x="53523" y="9500"/>
                    <a:pt x="53418" y="9332"/>
                  </a:cubicBezTo>
                  <a:cubicBezTo>
                    <a:pt x="53334" y="9228"/>
                    <a:pt x="53293" y="9039"/>
                    <a:pt x="53313" y="8914"/>
                  </a:cubicBezTo>
                  <a:cubicBezTo>
                    <a:pt x="53334" y="8788"/>
                    <a:pt x="53439" y="8663"/>
                    <a:pt x="53544" y="8558"/>
                  </a:cubicBezTo>
                  <a:cubicBezTo>
                    <a:pt x="53774" y="8307"/>
                    <a:pt x="54025" y="8077"/>
                    <a:pt x="54234" y="7847"/>
                  </a:cubicBezTo>
                  <a:cubicBezTo>
                    <a:pt x="54485" y="7533"/>
                    <a:pt x="54757" y="7156"/>
                    <a:pt x="54715" y="6717"/>
                  </a:cubicBezTo>
                  <a:cubicBezTo>
                    <a:pt x="54673" y="5566"/>
                    <a:pt x="53711" y="4687"/>
                    <a:pt x="52707" y="4687"/>
                  </a:cubicBezTo>
                  <a:lnTo>
                    <a:pt x="51347" y="4687"/>
                  </a:lnTo>
                  <a:cubicBezTo>
                    <a:pt x="50740" y="4645"/>
                    <a:pt x="50217" y="4834"/>
                    <a:pt x="49756" y="5168"/>
                  </a:cubicBezTo>
                  <a:cubicBezTo>
                    <a:pt x="49171" y="5629"/>
                    <a:pt x="48606" y="6068"/>
                    <a:pt x="48062" y="6507"/>
                  </a:cubicBezTo>
                  <a:cubicBezTo>
                    <a:pt x="47915" y="6612"/>
                    <a:pt x="47811" y="6717"/>
                    <a:pt x="47685" y="6779"/>
                  </a:cubicBezTo>
                  <a:cubicBezTo>
                    <a:pt x="47497" y="6842"/>
                    <a:pt x="47329" y="6821"/>
                    <a:pt x="47183" y="6696"/>
                  </a:cubicBezTo>
                  <a:cubicBezTo>
                    <a:pt x="47057" y="6570"/>
                    <a:pt x="46953" y="6382"/>
                    <a:pt x="47057" y="6194"/>
                  </a:cubicBezTo>
                  <a:cubicBezTo>
                    <a:pt x="47371" y="5691"/>
                    <a:pt x="47267" y="5147"/>
                    <a:pt x="47287" y="4624"/>
                  </a:cubicBezTo>
                  <a:cubicBezTo>
                    <a:pt x="47350" y="3536"/>
                    <a:pt x="46827" y="2720"/>
                    <a:pt x="46032" y="2072"/>
                  </a:cubicBezTo>
                  <a:cubicBezTo>
                    <a:pt x="45718" y="1821"/>
                    <a:pt x="45383" y="1611"/>
                    <a:pt x="45070" y="1402"/>
                  </a:cubicBezTo>
                  <a:cubicBezTo>
                    <a:pt x="44777" y="1193"/>
                    <a:pt x="44505" y="1130"/>
                    <a:pt x="44128" y="1130"/>
                  </a:cubicBezTo>
                  <a:cubicBezTo>
                    <a:pt x="43584" y="1130"/>
                    <a:pt x="43061" y="1151"/>
                    <a:pt x="42517" y="1130"/>
                  </a:cubicBezTo>
                  <a:cubicBezTo>
                    <a:pt x="41575" y="1067"/>
                    <a:pt x="40801" y="1444"/>
                    <a:pt x="40152" y="2093"/>
                  </a:cubicBezTo>
                  <a:lnTo>
                    <a:pt x="39127" y="3118"/>
                  </a:lnTo>
                  <a:cubicBezTo>
                    <a:pt x="38709" y="3536"/>
                    <a:pt x="38374" y="3976"/>
                    <a:pt x="38228" y="4541"/>
                  </a:cubicBezTo>
                  <a:cubicBezTo>
                    <a:pt x="38123" y="4938"/>
                    <a:pt x="37851" y="5231"/>
                    <a:pt x="37537" y="5482"/>
                  </a:cubicBezTo>
                  <a:cubicBezTo>
                    <a:pt x="37223" y="5754"/>
                    <a:pt x="36930" y="5733"/>
                    <a:pt x="36679" y="5399"/>
                  </a:cubicBezTo>
                  <a:cubicBezTo>
                    <a:pt x="36575" y="5294"/>
                    <a:pt x="36491" y="5147"/>
                    <a:pt x="36470" y="5022"/>
                  </a:cubicBezTo>
                  <a:cubicBezTo>
                    <a:pt x="36093" y="3871"/>
                    <a:pt x="35424" y="2846"/>
                    <a:pt x="34712" y="1883"/>
                  </a:cubicBezTo>
                  <a:cubicBezTo>
                    <a:pt x="34482" y="1570"/>
                    <a:pt x="34189" y="1298"/>
                    <a:pt x="33896" y="1046"/>
                  </a:cubicBezTo>
                  <a:cubicBezTo>
                    <a:pt x="33645" y="816"/>
                    <a:pt x="33331" y="774"/>
                    <a:pt x="32997" y="921"/>
                  </a:cubicBezTo>
                  <a:cubicBezTo>
                    <a:pt x="32076" y="1256"/>
                    <a:pt x="31448" y="2134"/>
                    <a:pt x="31574" y="2971"/>
                  </a:cubicBezTo>
                  <a:cubicBezTo>
                    <a:pt x="31595" y="3181"/>
                    <a:pt x="31574" y="3390"/>
                    <a:pt x="31574" y="3599"/>
                  </a:cubicBezTo>
                  <a:cubicBezTo>
                    <a:pt x="31574" y="3871"/>
                    <a:pt x="31595" y="4080"/>
                    <a:pt x="31762" y="4290"/>
                  </a:cubicBezTo>
                  <a:cubicBezTo>
                    <a:pt x="31909" y="4520"/>
                    <a:pt x="32013" y="4792"/>
                    <a:pt x="32181" y="4959"/>
                  </a:cubicBezTo>
                  <a:cubicBezTo>
                    <a:pt x="32369" y="5168"/>
                    <a:pt x="32620" y="5357"/>
                    <a:pt x="32850" y="5566"/>
                  </a:cubicBezTo>
                  <a:cubicBezTo>
                    <a:pt x="32746" y="5650"/>
                    <a:pt x="32641" y="5733"/>
                    <a:pt x="32515" y="5796"/>
                  </a:cubicBezTo>
                  <a:cubicBezTo>
                    <a:pt x="32202" y="5336"/>
                    <a:pt x="31783" y="5106"/>
                    <a:pt x="31281" y="4938"/>
                  </a:cubicBezTo>
                  <a:cubicBezTo>
                    <a:pt x="31218" y="4917"/>
                    <a:pt x="31134" y="4834"/>
                    <a:pt x="31072" y="4792"/>
                  </a:cubicBezTo>
                  <a:cubicBezTo>
                    <a:pt x="30611" y="4331"/>
                    <a:pt x="29963" y="4227"/>
                    <a:pt x="29440" y="3871"/>
                  </a:cubicBezTo>
                  <a:cubicBezTo>
                    <a:pt x="29335" y="3808"/>
                    <a:pt x="29189" y="3787"/>
                    <a:pt x="29084" y="3787"/>
                  </a:cubicBezTo>
                  <a:cubicBezTo>
                    <a:pt x="28393" y="3746"/>
                    <a:pt x="27703" y="3766"/>
                    <a:pt x="27159" y="4331"/>
                  </a:cubicBezTo>
                  <a:cubicBezTo>
                    <a:pt x="27054" y="4436"/>
                    <a:pt x="26929" y="4541"/>
                    <a:pt x="26824" y="4624"/>
                  </a:cubicBezTo>
                  <a:cubicBezTo>
                    <a:pt x="26301" y="4959"/>
                    <a:pt x="26029" y="5482"/>
                    <a:pt x="25945" y="6068"/>
                  </a:cubicBezTo>
                  <a:cubicBezTo>
                    <a:pt x="25841" y="6968"/>
                    <a:pt x="25715" y="7951"/>
                    <a:pt x="26510" y="8684"/>
                  </a:cubicBezTo>
                  <a:cubicBezTo>
                    <a:pt x="26573" y="8767"/>
                    <a:pt x="26657" y="8851"/>
                    <a:pt x="26678" y="8997"/>
                  </a:cubicBezTo>
                  <a:cubicBezTo>
                    <a:pt x="26866" y="9353"/>
                    <a:pt x="27159" y="9520"/>
                    <a:pt x="27556" y="9520"/>
                  </a:cubicBezTo>
                  <a:cubicBezTo>
                    <a:pt x="28331" y="9541"/>
                    <a:pt x="29084" y="9562"/>
                    <a:pt x="29858" y="9625"/>
                  </a:cubicBezTo>
                  <a:cubicBezTo>
                    <a:pt x="30005" y="9876"/>
                    <a:pt x="29921" y="10065"/>
                    <a:pt x="29670" y="10127"/>
                  </a:cubicBezTo>
                  <a:cubicBezTo>
                    <a:pt x="29272" y="10190"/>
                    <a:pt x="28917" y="10253"/>
                    <a:pt x="28519" y="10253"/>
                  </a:cubicBezTo>
                  <a:cubicBezTo>
                    <a:pt x="27556" y="10295"/>
                    <a:pt x="26615" y="10504"/>
                    <a:pt x="25778" y="11006"/>
                  </a:cubicBezTo>
                  <a:cubicBezTo>
                    <a:pt x="24774" y="11592"/>
                    <a:pt x="23853" y="12241"/>
                    <a:pt x="23225" y="13266"/>
                  </a:cubicBezTo>
                  <a:cubicBezTo>
                    <a:pt x="23058" y="13559"/>
                    <a:pt x="22953" y="13831"/>
                    <a:pt x="22953" y="14166"/>
                  </a:cubicBezTo>
                  <a:cubicBezTo>
                    <a:pt x="22974" y="14605"/>
                    <a:pt x="23100" y="14793"/>
                    <a:pt x="23518" y="14835"/>
                  </a:cubicBezTo>
                  <a:cubicBezTo>
                    <a:pt x="24062" y="14856"/>
                    <a:pt x="24585" y="14835"/>
                    <a:pt x="25150" y="14856"/>
                  </a:cubicBezTo>
                  <a:cubicBezTo>
                    <a:pt x="25632" y="14877"/>
                    <a:pt x="26050" y="14730"/>
                    <a:pt x="26510" y="14479"/>
                  </a:cubicBezTo>
                  <a:cubicBezTo>
                    <a:pt x="27975" y="13705"/>
                    <a:pt x="29461" y="12973"/>
                    <a:pt x="30925" y="12241"/>
                  </a:cubicBezTo>
                  <a:cubicBezTo>
                    <a:pt x="31134" y="12136"/>
                    <a:pt x="31365" y="12052"/>
                    <a:pt x="31595" y="11989"/>
                  </a:cubicBezTo>
                  <a:cubicBezTo>
                    <a:pt x="31846" y="11948"/>
                    <a:pt x="32097" y="12241"/>
                    <a:pt x="32013" y="12450"/>
                  </a:cubicBezTo>
                  <a:cubicBezTo>
                    <a:pt x="31909" y="12722"/>
                    <a:pt x="31846" y="13036"/>
                    <a:pt x="31637" y="13224"/>
                  </a:cubicBezTo>
                  <a:cubicBezTo>
                    <a:pt x="30967" y="13914"/>
                    <a:pt x="30549" y="14751"/>
                    <a:pt x="30005" y="15505"/>
                  </a:cubicBezTo>
                  <a:cubicBezTo>
                    <a:pt x="29544" y="16153"/>
                    <a:pt x="29398" y="16865"/>
                    <a:pt x="29461" y="17639"/>
                  </a:cubicBezTo>
                  <a:cubicBezTo>
                    <a:pt x="29481" y="18120"/>
                    <a:pt x="29670" y="18308"/>
                    <a:pt x="30109" y="18350"/>
                  </a:cubicBezTo>
                  <a:cubicBezTo>
                    <a:pt x="30590" y="18413"/>
                    <a:pt x="31051" y="18371"/>
                    <a:pt x="31490" y="18120"/>
                  </a:cubicBezTo>
                  <a:cubicBezTo>
                    <a:pt x="32411" y="17597"/>
                    <a:pt x="33269" y="17011"/>
                    <a:pt x="34085" y="16321"/>
                  </a:cubicBezTo>
                  <a:cubicBezTo>
                    <a:pt x="34315" y="16111"/>
                    <a:pt x="34503" y="15860"/>
                    <a:pt x="34775" y="15714"/>
                  </a:cubicBezTo>
                  <a:cubicBezTo>
                    <a:pt x="35403" y="15337"/>
                    <a:pt x="35884" y="14814"/>
                    <a:pt x="36407" y="14333"/>
                  </a:cubicBezTo>
                  <a:cubicBezTo>
                    <a:pt x="36575" y="14166"/>
                    <a:pt x="36721" y="14040"/>
                    <a:pt x="36909" y="13935"/>
                  </a:cubicBezTo>
                  <a:cubicBezTo>
                    <a:pt x="37077" y="13831"/>
                    <a:pt x="37391" y="13935"/>
                    <a:pt x="37432" y="14145"/>
                  </a:cubicBezTo>
                  <a:cubicBezTo>
                    <a:pt x="37495" y="14270"/>
                    <a:pt x="37516" y="14438"/>
                    <a:pt x="37495" y="14584"/>
                  </a:cubicBezTo>
                  <a:cubicBezTo>
                    <a:pt x="37432" y="14982"/>
                    <a:pt x="37349" y="15337"/>
                    <a:pt x="37244" y="15735"/>
                  </a:cubicBezTo>
                  <a:cubicBezTo>
                    <a:pt x="37014" y="16572"/>
                    <a:pt x="36972" y="17932"/>
                    <a:pt x="37181" y="18873"/>
                  </a:cubicBezTo>
                  <a:cubicBezTo>
                    <a:pt x="37307" y="18957"/>
                    <a:pt x="37453" y="19062"/>
                    <a:pt x="37642" y="19104"/>
                  </a:cubicBezTo>
                  <a:cubicBezTo>
                    <a:pt x="38060" y="19187"/>
                    <a:pt x="38500" y="19292"/>
                    <a:pt x="38876" y="19062"/>
                  </a:cubicBezTo>
                  <a:cubicBezTo>
                    <a:pt x="39441" y="18664"/>
                    <a:pt x="40006" y="18246"/>
                    <a:pt x="40487" y="17785"/>
                  </a:cubicBezTo>
                  <a:cubicBezTo>
                    <a:pt x="41010" y="17262"/>
                    <a:pt x="41680" y="16948"/>
                    <a:pt x="42203" y="16467"/>
                  </a:cubicBezTo>
                  <a:cubicBezTo>
                    <a:pt x="42475" y="16216"/>
                    <a:pt x="42873" y="16383"/>
                    <a:pt x="42893" y="16781"/>
                  </a:cubicBezTo>
                  <a:cubicBezTo>
                    <a:pt x="42935" y="17283"/>
                    <a:pt x="42956" y="17806"/>
                    <a:pt x="42935" y="18329"/>
                  </a:cubicBezTo>
                  <a:cubicBezTo>
                    <a:pt x="42935" y="18873"/>
                    <a:pt x="42977" y="19396"/>
                    <a:pt x="43354" y="19836"/>
                  </a:cubicBezTo>
                  <a:cubicBezTo>
                    <a:pt x="43458" y="19982"/>
                    <a:pt x="43521" y="20150"/>
                    <a:pt x="43584" y="20338"/>
                  </a:cubicBezTo>
                  <a:cubicBezTo>
                    <a:pt x="43898" y="21489"/>
                    <a:pt x="44777" y="22012"/>
                    <a:pt x="45823" y="22347"/>
                  </a:cubicBezTo>
                  <a:cubicBezTo>
                    <a:pt x="46451" y="22556"/>
                    <a:pt x="47036" y="22389"/>
                    <a:pt x="47455" y="21865"/>
                  </a:cubicBezTo>
                  <a:cubicBezTo>
                    <a:pt x="47685" y="21552"/>
                    <a:pt x="47873" y="21196"/>
                    <a:pt x="48083" y="20882"/>
                  </a:cubicBezTo>
                  <a:cubicBezTo>
                    <a:pt x="48187" y="20756"/>
                    <a:pt x="48292" y="20610"/>
                    <a:pt x="48438" y="20526"/>
                  </a:cubicBezTo>
                  <a:cubicBezTo>
                    <a:pt x="48627" y="20422"/>
                    <a:pt x="48815" y="20338"/>
                    <a:pt x="49024" y="20254"/>
                  </a:cubicBezTo>
                  <a:cubicBezTo>
                    <a:pt x="49464" y="19710"/>
                    <a:pt x="49610" y="19124"/>
                    <a:pt x="50217" y="18706"/>
                  </a:cubicBezTo>
                  <a:close/>
                  <a:moveTo>
                    <a:pt x="30130" y="13810"/>
                  </a:moveTo>
                  <a:cubicBezTo>
                    <a:pt x="29921" y="13852"/>
                    <a:pt x="29816" y="13852"/>
                    <a:pt x="29712" y="13914"/>
                  </a:cubicBezTo>
                  <a:cubicBezTo>
                    <a:pt x="28477" y="14542"/>
                    <a:pt x="27264" y="15191"/>
                    <a:pt x="26050" y="15839"/>
                  </a:cubicBezTo>
                  <a:cubicBezTo>
                    <a:pt x="25987" y="15902"/>
                    <a:pt x="25904" y="16007"/>
                    <a:pt x="25841" y="16111"/>
                  </a:cubicBezTo>
                  <a:cubicBezTo>
                    <a:pt x="25799" y="16195"/>
                    <a:pt x="25799" y="16321"/>
                    <a:pt x="25736" y="16342"/>
                  </a:cubicBezTo>
                  <a:cubicBezTo>
                    <a:pt x="25380" y="16530"/>
                    <a:pt x="25171" y="16969"/>
                    <a:pt x="24669" y="16948"/>
                  </a:cubicBezTo>
                  <a:cubicBezTo>
                    <a:pt x="24543" y="16948"/>
                    <a:pt x="24376" y="17032"/>
                    <a:pt x="24271" y="17137"/>
                  </a:cubicBezTo>
                  <a:cubicBezTo>
                    <a:pt x="23937" y="17471"/>
                    <a:pt x="23539" y="17785"/>
                    <a:pt x="23267" y="18141"/>
                  </a:cubicBezTo>
                  <a:cubicBezTo>
                    <a:pt x="22849" y="18706"/>
                    <a:pt x="22472" y="19271"/>
                    <a:pt x="22326" y="19982"/>
                  </a:cubicBezTo>
                  <a:cubicBezTo>
                    <a:pt x="22179" y="20631"/>
                    <a:pt x="22033" y="21259"/>
                    <a:pt x="21844" y="21907"/>
                  </a:cubicBezTo>
                  <a:cubicBezTo>
                    <a:pt x="21656" y="22577"/>
                    <a:pt x="21593" y="23205"/>
                    <a:pt x="21844" y="23853"/>
                  </a:cubicBezTo>
                  <a:cubicBezTo>
                    <a:pt x="21865" y="23937"/>
                    <a:pt x="21928" y="24041"/>
                    <a:pt x="21865" y="24104"/>
                  </a:cubicBezTo>
                  <a:cubicBezTo>
                    <a:pt x="21530" y="24732"/>
                    <a:pt x="21698" y="25422"/>
                    <a:pt x="21740" y="26071"/>
                  </a:cubicBezTo>
                  <a:cubicBezTo>
                    <a:pt x="21802" y="26887"/>
                    <a:pt x="21844" y="27724"/>
                    <a:pt x="22137" y="28477"/>
                  </a:cubicBezTo>
                  <a:cubicBezTo>
                    <a:pt x="22807" y="30319"/>
                    <a:pt x="23518" y="32139"/>
                    <a:pt x="24460" y="33876"/>
                  </a:cubicBezTo>
                  <a:cubicBezTo>
                    <a:pt x="24627" y="34148"/>
                    <a:pt x="24836" y="34420"/>
                    <a:pt x="25046" y="34650"/>
                  </a:cubicBezTo>
                  <a:lnTo>
                    <a:pt x="27473" y="37077"/>
                  </a:lnTo>
                  <a:cubicBezTo>
                    <a:pt x="27682" y="37286"/>
                    <a:pt x="27912" y="37474"/>
                    <a:pt x="28184" y="37663"/>
                  </a:cubicBezTo>
                  <a:cubicBezTo>
                    <a:pt x="28645" y="37977"/>
                    <a:pt x="29126" y="38311"/>
                    <a:pt x="29649" y="38542"/>
                  </a:cubicBezTo>
                  <a:cubicBezTo>
                    <a:pt x="30590" y="39002"/>
                    <a:pt x="31532" y="39483"/>
                    <a:pt x="32536" y="39797"/>
                  </a:cubicBezTo>
                  <a:cubicBezTo>
                    <a:pt x="33959" y="40257"/>
                    <a:pt x="35424" y="40467"/>
                    <a:pt x="36888" y="40508"/>
                  </a:cubicBezTo>
                  <a:cubicBezTo>
                    <a:pt x="37872" y="40529"/>
                    <a:pt x="38876" y="40571"/>
                    <a:pt x="39860" y="40425"/>
                  </a:cubicBezTo>
                  <a:cubicBezTo>
                    <a:pt x="41157" y="40278"/>
                    <a:pt x="42412" y="39964"/>
                    <a:pt x="43605" y="39462"/>
                  </a:cubicBezTo>
                  <a:cubicBezTo>
                    <a:pt x="44421" y="39148"/>
                    <a:pt x="45237" y="38834"/>
                    <a:pt x="46011" y="38479"/>
                  </a:cubicBezTo>
                  <a:cubicBezTo>
                    <a:pt x="48062" y="37537"/>
                    <a:pt x="49945" y="36386"/>
                    <a:pt x="51472" y="34733"/>
                  </a:cubicBezTo>
                  <a:cubicBezTo>
                    <a:pt x="51828" y="34399"/>
                    <a:pt x="52142" y="34022"/>
                    <a:pt x="52497" y="33708"/>
                  </a:cubicBezTo>
                  <a:cubicBezTo>
                    <a:pt x="53104" y="33185"/>
                    <a:pt x="53523" y="32536"/>
                    <a:pt x="53837" y="31804"/>
                  </a:cubicBezTo>
                  <a:cubicBezTo>
                    <a:pt x="53920" y="31616"/>
                    <a:pt x="53962" y="31407"/>
                    <a:pt x="54046" y="31218"/>
                  </a:cubicBezTo>
                  <a:cubicBezTo>
                    <a:pt x="54088" y="31093"/>
                    <a:pt x="54150" y="30946"/>
                    <a:pt x="54234" y="30842"/>
                  </a:cubicBezTo>
                  <a:cubicBezTo>
                    <a:pt x="54569" y="30444"/>
                    <a:pt x="54757" y="29963"/>
                    <a:pt x="54925" y="29482"/>
                  </a:cubicBezTo>
                  <a:cubicBezTo>
                    <a:pt x="55238" y="28645"/>
                    <a:pt x="55552" y="27766"/>
                    <a:pt x="55866" y="26929"/>
                  </a:cubicBezTo>
                  <a:cubicBezTo>
                    <a:pt x="56013" y="26594"/>
                    <a:pt x="56054" y="26259"/>
                    <a:pt x="55971" y="25946"/>
                  </a:cubicBezTo>
                  <a:cubicBezTo>
                    <a:pt x="55699" y="25736"/>
                    <a:pt x="55448" y="25569"/>
                    <a:pt x="55238" y="25402"/>
                  </a:cubicBezTo>
                  <a:cubicBezTo>
                    <a:pt x="54799" y="25736"/>
                    <a:pt x="54339" y="26029"/>
                    <a:pt x="53962" y="26385"/>
                  </a:cubicBezTo>
                  <a:cubicBezTo>
                    <a:pt x="53293" y="27075"/>
                    <a:pt x="52497" y="27243"/>
                    <a:pt x="51577" y="27222"/>
                  </a:cubicBezTo>
                  <a:cubicBezTo>
                    <a:pt x="51221" y="27222"/>
                    <a:pt x="50949" y="27096"/>
                    <a:pt x="50698" y="26866"/>
                  </a:cubicBezTo>
                  <a:cubicBezTo>
                    <a:pt x="49568" y="25736"/>
                    <a:pt x="48857" y="24397"/>
                    <a:pt x="48919" y="22744"/>
                  </a:cubicBezTo>
                  <a:cubicBezTo>
                    <a:pt x="48919" y="22619"/>
                    <a:pt x="48940" y="22514"/>
                    <a:pt x="48919" y="22389"/>
                  </a:cubicBezTo>
                  <a:cubicBezTo>
                    <a:pt x="48899" y="22263"/>
                    <a:pt x="49003" y="22075"/>
                    <a:pt x="48731" y="21970"/>
                  </a:cubicBezTo>
                  <a:cubicBezTo>
                    <a:pt x="48606" y="22117"/>
                    <a:pt x="48480" y="22284"/>
                    <a:pt x="48375" y="22430"/>
                  </a:cubicBezTo>
                  <a:cubicBezTo>
                    <a:pt x="47685" y="23330"/>
                    <a:pt x="46492" y="23665"/>
                    <a:pt x="45446" y="23225"/>
                  </a:cubicBezTo>
                  <a:cubicBezTo>
                    <a:pt x="45049" y="23058"/>
                    <a:pt x="44672" y="22891"/>
                    <a:pt x="44316" y="22681"/>
                  </a:cubicBezTo>
                  <a:cubicBezTo>
                    <a:pt x="43563" y="22284"/>
                    <a:pt x="43103" y="21635"/>
                    <a:pt x="42789" y="20840"/>
                  </a:cubicBezTo>
                  <a:cubicBezTo>
                    <a:pt x="42684" y="20547"/>
                    <a:pt x="42559" y="20296"/>
                    <a:pt x="42412" y="20024"/>
                  </a:cubicBezTo>
                  <a:cubicBezTo>
                    <a:pt x="42161" y="19668"/>
                    <a:pt x="42036" y="19271"/>
                    <a:pt x="42098" y="18831"/>
                  </a:cubicBezTo>
                  <a:cubicBezTo>
                    <a:pt x="42119" y="18601"/>
                    <a:pt x="42119" y="18350"/>
                    <a:pt x="42098" y="18099"/>
                  </a:cubicBezTo>
                  <a:cubicBezTo>
                    <a:pt x="42098" y="17995"/>
                    <a:pt x="42015" y="17911"/>
                    <a:pt x="41952" y="17785"/>
                  </a:cubicBezTo>
                  <a:cubicBezTo>
                    <a:pt x="41826" y="17869"/>
                    <a:pt x="41722" y="17890"/>
                    <a:pt x="41680" y="17932"/>
                  </a:cubicBezTo>
                  <a:cubicBezTo>
                    <a:pt x="41052" y="18643"/>
                    <a:pt x="40278" y="19187"/>
                    <a:pt x="39588" y="19794"/>
                  </a:cubicBezTo>
                  <a:cubicBezTo>
                    <a:pt x="39378" y="19982"/>
                    <a:pt x="39169" y="20108"/>
                    <a:pt x="38876" y="20129"/>
                  </a:cubicBezTo>
                  <a:cubicBezTo>
                    <a:pt x="38081" y="20192"/>
                    <a:pt x="37328" y="20108"/>
                    <a:pt x="36616" y="19668"/>
                  </a:cubicBezTo>
                  <a:cubicBezTo>
                    <a:pt x="36282" y="19459"/>
                    <a:pt x="36093" y="19187"/>
                    <a:pt x="36093" y="18811"/>
                  </a:cubicBezTo>
                  <a:cubicBezTo>
                    <a:pt x="36135" y="17827"/>
                    <a:pt x="36135" y="16886"/>
                    <a:pt x="36156" y="15902"/>
                  </a:cubicBezTo>
                  <a:cubicBezTo>
                    <a:pt x="35675" y="16091"/>
                    <a:pt x="35298" y="16446"/>
                    <a:pt x="34901" y="16844"/>
                  </a:cubicBezTo>
                  <a:cubicBezTo>
                    <a:pt x="34106" y="17660"/>
                    <a:pt x="33206" y="18287"/>
                    <a:pt x="32264" y="18852"/>
                  </a:cubicBezTo>
                  <a:cubicBezTo>
                    <a:pt x="31678" y="19187"/>
                    <a:pt x="31051" y="19334"/>
                    <a:pt x="30381" y="19334"/>
                  </a:cubicBezTo>
                  <a:cubicBezTo>
                    <a:pt x="29816" y="19334"/>
                    <a:pt x="29377" y="19145"/>
                    <a:pt x="28958" y="18831"/>
                  </a:cubicBezTo>
                  <a:cubicBezTo>
                    <a:pt x="28707" y="18643"/>
                    <a:pt x="28540" y="18413"/>
                    <a:pt x="28540" y="18078"/>
                  </a:cubicBezTo>
                  <a:cubicBezTo>
                    <a:pt x="28498" y="16948"/>
                    <a:pt x="28645" y="15839"/>
                    <a:pt x="29377" y="14898"/>
                  </a:cubicBezTo>
                  <a:cubicBezTo>
                    <a:pt x="29691" y="14626"/>
                    <a:pt x="29963" y="14312"/>
                    <a:pt x="30130" y="13810"/>
                  </a:cubicBezTo>
                  <a:close/>
                  <a:moveTo>
                    <a:pt x="36784" y="41617"/>
                  </a:moveTo>
                  <a:cubicBezTo>
                    <a:pt x="36491" y="42371"/>
                    <a:pt x="35821" y="42580"/>
                    <a:pt x="35319" y="42998"/>
                  </a:cubicBezTo>
                  <a:cubicBezTo>
                    <a:pt x="35215" y="43082"/>
                    <a:pt x="35026" y="43124"/>
                    <a:pt x="34901" y="43124"/>
                  </a:cubicBezTo>
                  <a:cubicBezTo>
                    <a:pt x="34294" y="43145"/>
                    <a:pt x="33687" y="43187"/>
                    <a:pt x="33101" y="43124"/>
                  </a:cubicBezTo>
                  <a:cubicBezTo>
                    <a:pt x="32411" y="43040"/>
                    <a:pt x="31804" y="42705"/>
                    <a:pt x="31490" y="42078"/>
                  </a:cubicBezTo>
                  <a:cubicBezTo>
                    <a:pt x="31218" y="41534"/>
                    <a:pt x="31030" y="40906"/>
                    <a:pt x="30841" y="40425"/>
                  </a:cubicBezTo>
                  <a:cubicBezTo>
                    <a:pt x="29733" y="39797"/>
                    <a:pt x="28728" y="39232"/>
                    <a:pt x="27724" y="38625"/>
                  </a:cubicBezTo>
                  <a:cubicBezTo>
                    <a:pt x="27347" y="38395"/>
                    <a:pt x="26992" y="38102"/>
                    <a:pt x="26678" y="37788"/>
                  </a:cubicBezTo>
                  <a:cubicBezTo>
                    <a:pt x="25904" y="37035"/>
                    <a:pt x="25150" y="36240"/>
                    <a:pt x="24376" y="35487"/>
                  </a:cubicBezTo>
                  <a:cubicBezTo>
                    <a:pt x="24251" y="35382"/>
                    <a:pt x="24125" y="35277"/>
                    <a:pt x="23958" y="35194"/>
                  </a:cubicBezTo>
                  <a:cubicBezTo>
                    <a:pt x="23895" y="35298"/>
                    <a:pt x="23811" y="35382"/>
                    <a:pt x="23790" y="35466"/>
                  </a:cubicBezTo>
                  <a:cubicBezTo>
                    <a:pt x="23686" y="36010"/>
                    <a:pt x="23393" y="36491"/>
                    <a:pt x="23100" y="36930"/>
                  </a:cubicBezTo>
                  <a:cubicBezTo>
                    <a:pt x="22870" y="37286"/>
                    <a:pt x="22598" y="37684"/>
                    <a:pt x="22388" y="38081"/>
                  </a:cubicBezTo>
                  <a:cubicBezTo>
                    <a:pt x="21635" y="39630"/>
                    <a:pt x="20714" y="41094"/>
                    <a:pt x="19773" y="42517"/>
                  </a:cubicBezTo>
                  <a:cubicBezTo>
                    <a:pt x="19459" y="42998"/>
                    <a:pt x="19187" y="43500"/>
                    <a:pt x="19020" y="44065"/>
                  </a:cubicBezTo>
                  <a:cubicBezTo>
                    <a:pt x="18894" y="44568"/>
                    <a:pt x="18664" y="45028"/>
                    <a:pt x="18413" y="45467"/>
                  </a:cubicBezTo>
                  <a:cubicBezTo>
                    <a:pt x="18141" y="45990"/>
                    <a:pt x="17785" y="46513"/>
                    <a:pt x="17618" y="47099"/>
                  </a:cubicBezTo>
                  <a:cubicBezTo>
                    <a:pt x="17409" y="47706"/>
                    <a:pt x="17137" y="48271"/>
                    <a:pt x="16885" y="48857"/>
                  </a:cubicBezTo>
                  <a:cubicBezTo>
                    <a:pt x="16593" y="49485"/>
                    <a:pt x="16404" y="50133"/>
                    <a:pt x="16404" y="50866"/>
                  </a:cubicBezTo>
                  <a:cubicBezTo>
                    <a:pt x="16613" y="50970"/>
                    <a:pt x="16802" y="51075"/>
                    <a:pt x="16969" y="51158"/>
                  </a:cubicBezTo>
                  <a:cubicBezTo>
                    <a:pt x="18036" y="51619"/>
                    <a:pt x="19187" y="51786"/>
                    <a:pt x="20275" y="52037"/>
                  </a:cubicBezTo>
                  <a:cubicBezTo>
                    <a:pt x="20401" y="52058"/>
                    <a:pt x="20568" y="52058"/>
                    <a:pt x="20714" y="52037"/>
                  </a:cubicBezTo>
                  <a:cubicBezTo>
                    <a:pt x="21007" y="51995"/>
                    <a:pt x="21300" y="51933"/>
                    <a:pt x="21614" y="51849"/>
                  </a:cubicBezTo>
                  <a:cubicBezTo>
                    <a:pt x="21740" y="51828"/>
                    <a:pt x="21886" y="51786"/>
                    <a:pt x="21991" y="51682"/>
                  </a:cubicBezTo>
                  <a:cubicBezTo>
                    <a:pt x="22681" y="51158"/>
                    <a:pt x="23372" y="50635"/>
                    <a:pt x="24230" y="50259"/>
                  </a:cubicBezTo>
                  <a:cubicBezTo>
                    <a:pt x="24146" y="49840"/>
                    <a:pt x="24125" y="49443"/>
                    <a:pt x="23979" y="49087"/>
                  </a:cubicBezTo>
                  <a:cubicBezTo>
                    <a:pt x="23644" y="48125"/>
                    <a:pt x="23455" y="47120"/>
                    <a:pt x="23309" y="46116"/>
                  </a:cubicBezTo>
                  <a:cubicBezTo>
                    <a:pt x="23288" y="45907"/>
                    <a:pt x="23183" y="45697"/>
                    <a:pt x="23183" y="45488"/>
                  </a:cubicBezTo>
                  <a:cubicBezTo>
                    <a:pt x="23142" y="45091"/>
                    <a:pt x="22911" y="44819"/>
                    <a:pt x="22660" y="44651"/>
                  </a:cubicBezTo>
                  <a:cubicBezTo>
                    <a:pt x="22807" y="43961"/>
                    <a:pt x="22891" y="43772"/>
                    <a:pt x="23246" y="43542"/>
                  </a:cubicBezTo>
                  <a:cubicBezTo>
                    <a:pt x="24230" y="42894"/>
                    <a:pt x="25297" y="42559"/>
                    <a:pt x="26427" y="42371"/>
                  </a:cubicBezTo>
                  <a:cubicBezTo>
                    <a:pt x="26678" y="42308"/>
                    <a:pt x="26971" y="42350"/>
                    <a:pt x="27222" y="42371"/>
                  </a:cubicBezTo>
                  <a:cubicBezTo>
                    <a:pt x="27410" y="42391"/>
                    <a:pt x="27619" y="42496"/>
                    <a:pt x="27787" y="42622"/>
                  </a:cubicBezTo>
                  <a:cubicBezTo>
                    <a:pt x="28100" y="42831"/>
                    <a:pt x="28121" y="43187"/>
                    <a:pt x="28121" y="43521"/>
                  </a:cubicBezTo>
                  <a:cubicBezTo>
                    <a:pt x="28121" y="44337"/>
                    <a:pt x="28038" y="45132"/>
                    <a:pt x="28352" y="45928"/>
                  </a:cubicBezTo>
                  <a:cubicBezTo>
                    <a:pt x="28414" y="46053"/>
                    <a:pt x="28373" y="46221"/>
                    <a:pt x="28373" y="46367"/>
                  </a:cubicBezTo>
                  <a:cubicBezTo>
                    <a:pt x="28435" y="46848"/>
                    <a:pt x="28477" y="47329"/>
                    <a:pt x="28561" y="47811"/>
                  </a:cubicBezTo>
                  <a:cubicBezTo>
                    <a:pt x="28749" y="48731"/>
                    <a:pt x="28958" y="49631"/>
                    <a:pt x="29147" y="50552"/>
                  </a:cubicBezTo>
                  <a:cubicBezTo>
                    <a:pt x="29189" y="50866"/>
                    <a:pt x="29272" y="51200"/>
                    <a:pt x="29251" y="51556"/>
                  </a:cubicBezTo>
                  <a:cubicBezTo>
                    <a:pt x="29189" y="52665"/>
                    <a:pt x="29691" y="53711"/>
                    <a:pt x="29607" y="54841"/>
                  </a:cubicBezTo>
                  <a:cubicBezTo>
                    <a:pt x="29607" y="54904"/>
                    <a:pt x="29649" y="54946"/>
                    <a:pt x="29670" y="55029"/>
                  </a:cubicBezTo>
                  <a:cubicBezTo>
                    <a:pt x="29900" y="55469"/>
                    <a:pt x="29879" y="55971"/>
                    <a:pt x="29795" y="56431"/>
                  </a:cubicBezTo>
                  <a:cubicBezTo>
                    <a:pt x="29712" y="56912"/>
                    <a:pt x="29670" y="57373"/>
                    <a:pt x="29544" y="57854"/>
                  </a:cubicBezTo>
                  <a:cubicBezTo>
                    <a:pt x="29398" y="58377"/>
                    <a:pt x="29481" y="58775"/>
                    <a:pt x="29879" y="59151"/>
                  </a:cubicBezTo>
                  <a:cubicBezTo>
                    <a:pt x="30130" y="59423"/>
                    <a:pt x="30339" y="59674"/>
                    <a:pt x="30632" y="59925"/>
                  </a:cubicBezTo>
                  <a:cubicBezTo>
                    <a:pt x="30821" y="60072"/>
                    <a:pt x="31030" y="60218"/>
                    <a:pt x="31093" y="60449"/>
                  </a:cubicBezTo>
                  <a:cubicBezTo>
                    <a:pt x="31260" y="60783"/>
                    <a:pt x="31511" y="60930"/>
                    <a:pt x="31825" y="60993"/>
                  </a:cubicBezTo>
                  <a:cubicBezTo>
                    <a:pt x="31909" y="60972"/>
                    <a:pt x="31992" y="60972"/>
                    <a:pt x="32013" y="60909"/>
                  </a:cubicBezTo>
                  <a:cubicBezTo>
                    <a:pt x="32871" y="60093"/>
                    <a:pt x="33896" y="59570"/>
                    <a:pt x="35026" y="59214"/>
                  </a:cubicBezTo>
                  <a:cubicBezTo>
                    <a:pt x="35968" y="58900"/>
                    <a:pt x="36888" y="58503"/>
                    <a:pt x="37872" y="58398"/>
                  </a:cubicBezTo>
                  <a:cubicBezTo>
                    <a:pt x="38060" y="58377"/>
                    <a:pt x="38207" y="58314"/>
                    <a:pt x="38395" y="58273"/>
                  </a:cubicBezTo>
                  <a:cubicBezTo>
                    <a:pt x="39441" y="57959"/>
                    <a:pt x="40487" y="57708"/>
                    <a:pt x="41554" y="57582"/>
                  </a:cubicBezTo>
                  <a:cubicBezTo>
                    <a:pt x="43186" y="57394"/>
                    <a:pt x="44777" y="57164"/>
                    <a:pt x="46430" y="57226"/>
                  </a:cubicBezTo>
                  <a:cubicBezTo>
                    <a:pt x="46995" y="57247"/>
                    <a:pt x="47580" y="57226"/>
                    <a:pt x="48145" y="57226"/>
                  </a:cubicBezTo>
                  <a:cubicBezTo>
                    <a:pt x="48313" y="57226"/>
                    <a:pt x="48501" y="57164"/>
                    <a:pt x="48668" y="57122"/>
                  </a:cubicBezTo>
                  <a:cubicBezTo>
                    <a:pt x="48752" y="56599"/>
                    <a:pt x="48752" y="56159"/>
                    <a:pt x="48710" y="55594"/>
                  </a:cubicBezTo>
                  <a:cubicBezTo>
                    <a:pt x="48313" y="55762"/>
                    <a:pt x="48145" y="56034"/>
                    <a:pt x="47978" y="56327"/>
                  </a:cubicBezTo>
                  <a:cubicBezTo>
                    <a:pt x="47811" y="56536"/>
                    <a:pt x="47643" y="56745"/>
                    <a:pt x="47434" y="56912"/>
                  </a:cubicBezTo>
                  <a:cubicBezTo>
                    <a:pt x="47350" y="56954"/>
                    <a:pt x="47141" y="56933"/>
                    <a:pt x="46995" y="56850"/>
                  </a:cubicBezTo>
                  <a:cubicBezTo>
                    <a:pt x="46848" y="56745"/>
                    <a:pt x="46764" y="56557"/>
                    <a:pt x="46848" y="56389"/>
                  </a:cubicBezTo>
                  <a:cubicBezTo>
                    <a:pt x="46911" y="56285"/>
                    <a:pt x="46974" y="56180"/>
                    <a:pt x="47036" y="56076"/>
                  </a:cubicBezTo>
                  <a:cubicBezTo>
                    <a:pt x="47246" y="55762"/>
                    <a:pt x="47434" y="55427"/>
                    <a:pt x="47664" y="55050"/>
                  </a:cubicBezTo>
                  <a:cubicBezTo>
                    <a:pt x="47246" y="55260"/>
                    <a:pt x="46911" y="55427"/>
                    <a:pt x="46555" y="55573"/>
                  </a:cubicBezTo>
                  <a:cubicBezTo>
                    <a:pt x="46367" y="55657"/>
                    <a:pt x="46199" y="55594"/>
                    <a:pt x="46053" y="55469"/>
                  </a:cubicBezTo>
                  <a:cubicBezTo>
                    <a:pt x="45927" y="55343"/>
                    <a:pt x="45927" y="55050"/>
                    <a:pt x="46095" y="54904"/>
                  </a:cubicBezTo>
                  <a:cubicBezTo>
                    <a:pt x="46220" y="54757"/>
                    <a:pt x="46346" y="54653"/>
                    <a:pt x="46513" y="54548"/>
                  </a:cubicBezTo>
                  <a:cubicBezTo>
                    <a:pt x="46995" y="54276"/>
                    <a:pt x="47518" y="54025"/>
                    <a:pt x="48020" y="53753"/>
                  </a:cubicBezTo>
                  <a:cubicBezTo>
                    <a:pt x="48145" y="53690"/>
                    <a:pt x="48250" y="53586"/>
                    <a:pt x="48438" y="53481"/>
                  </a:cubicBezTo>
                  <a:cubicBezTo>
                    <a:pt x="48124" y="53272"/>
                    <a:pt x="47852" y="53355"/>
                    <a:pt x="47601" y="53376"/>
                  </a:cubicBezTo>
                  <a:cubicBezTo>
                    <a:pt x="46513" y="53544"/>
                    <a:pt x="45404" y="53753"/>
                    <a:pt x="44379" y="54171"/>
                  </a:cubicBezTo>
                  <a:cubicBezTo>
                    <a:pt x="44295" y="54213"/>
                    <a:pt x="44128" y="54234"/>
                    <a:pt x="44044" y="54213"/>
                  </a:cubicBezTo>
                  <a:cubicBezTo>
                    <a:pt x="43919" y="54171"/>
                    <a:pt x="43793" y="54067"/>
                    <a:pt x="43730" y="53920"/>
                  </a:cubicBezTo>
                  <a:cubicBezTo>
                    <a:pt x="43710" y="53858"/>
                    <a:pt x="43793" y="53669"/>
                    <a:pt x="43856" y="53648"/>
                  </a:cubicBezTo>
                  <a:cubicBezTo>
                    <a:pt x="44107" y="53481"/>
                    <a:pt x="44337" y="53355"/>
                    <a:pt x="44567" y="53272"/>
                  </a:cubicBezTo>
                  <a:cubicBezTo>
                    <a:pt x="45342" y="53083"/>
                    <a:pt x="46095" y="52937"/>
                    <a:pt x="46848" y="52770"/>
                  </a:cubicBezTo>
                  <a:cubicBezTo>
                    <a:pt x="47120" y="52728"/>
                    <a:pt x="47371" y="52644"/>
                    <a:pt x="47685" y="52560"/>
                  </a:cubicBezTo>
                  <a:cubicBezTo>
                    <a:pt x="47267" y="51912"/>
                    <a:pt x="47287" y="51221"/>
                    <a:pt x="47225" y="50552"/>
                  </a:cubicBezTo>
                  <a:cubicBezTo>
                    <a:pt x="47225" y="50468"/>
                    <a:pt x="47162" y="50363"/>
                    <a:pt x="47162" y="50301"/>
                  </a:cubicBezTo>
                  <a:cubicBezTo>
                    <a:pt x="46764" y="48355"/>
                    <a:pt x="46325" y="46388"/>
                    <a:pt x="45802" y="44484"/>
                  </a:cubicBezTo>
                  <a:cubicBezTo>
                    <a:pt x="45718" y="44191"/>
                    <a:pt x="45614" y="43919"/>
                    <a:pt x="45488" y="43647"/>
                  </a:cubicBezTo>
                  <a:cubicBezTo>
                    <a:pt x="45258" y="43145"/>
                    <a:pt x="45070" y="42663"/>
                    <a:pt x="44944" y="42140"/>
                  </a:cubicBezTo>
                  <a:cubicBezTo>
                    <a:pt x="44818" y="41575"/>
                    <a:pt x="44630" y="41031"/>
                    <a:pt x="44316" y="40508"/>
                  </a:cubicBezTo>
                  <a:cubicBezTo>
                    <a:pt x="43479" y="40780"/>
                    <a:pt x="42684" y="41052"/>
                    <a:pt x="41889" y="41241"/>
                  </a:cubicBezTo>
                  <a:cubicBezTo>
                    <a:pt x="41052" y="41450"/>
                    <a:pt x="40173" y="41638"/>
                    <a:pt x="39316" y="41722"/>
                  </a:cubicBezTo>
                  <a:cubicBezTo>
                    <a:pt x="38541" y="41659"/>
                    <a:pt x="37704" y="41617"/>
                    <a:pt x="36784" y="41617"/>
                  </a:cubicBezTo>
                  <a:close/>
                  <a:moveTo>
                    <a:pt x="28665" y="61034"/>
                  </a:moveTo>
                  <a:cubicBezTo>
                    <a:pt x="28393" y="60721"/>
                    <a:pt x="28142" y="60386"/>
                    <a:pt x="27828" y="60156"/>
                  </a:cubicBezTo>
                  <a:cubicBezTo>
                    <a:pt x="27473" y="59842"/>
                    <a:pt x="27075" y="59570"/>
                    <a:pt x="26845" y="59151"/>
                  </a:cubicBezTo>
                  <a:cubicBezTo>
                    <a:pt x="26720" y="58921"/>
                    <a:pt x="26448" y="58817"/>
                    <a:pt x="26196" y="58712"/>
                  </a:cubicBezTo>
                  <a:cubicBezTo>
                    <a:pt x="25820" y="58586"/>
                    <a:pt x="25485" y="58419"/>
                    <a:pt x="25192" y="58105"/>
                  </a:cubicBezTo>
                  <a:cubicBezTo>
                    <a:pt x="25004" y="57938"/>
                    <a:pt x="24753" y="57833"/>
                    <a:pt x="24523" y="57666"/>
                  </a:cubicBezTo>
                  <a:cubicBezTo>
                    <a:pt x="24313" y="57540"/>
                    <a:pt x="24062" y="57456"/>
                    <a:pt x="23895" y="57310"/>
                  </a:cubicBezTo>
                  <a:cubicBezTo>
                    <a:pt x="23518" y="56933"/>
                    <a:pt x="23100" y="56808"/>
                    <a:pt x="22598" y="56682"/>
                  </a:cubicBezTo>
                  <a:cubicBezTo>
                    <a:pt x="21489" y="56389"/>
                    <a:pt x="20296" y="56159"/>
                    <a:pt x="19229" y="55678"/>
                  </a:cubicBezTo>
                  <a:cubicBezTo>
                    <a:pt x="18999" y="55573"/>
                    <a:pt x="18706" y="55573"/>
                    <a:pt x="18455" y="55573"/>
                  </a:cubicBezTo>
                  <a:lnTo>
                    <a:pt x="13287" y="55573"/>
                  </a:lnTo>
                  <a:cubicBezTo>
                    <a:pt x="13035" y="55573"/>
                    <a:pt x="12743" y="55594"/>
                    <a:pt x="12491" y="55636"/>
                  </a:cubicBezTo>
                  <a:cubicBezTo>
                    <a:pt x="11466" y="55783"/>
                    <a:pt x="10462" y="55992"/>
                    <a:pt x="9458" y="56159"/>
                  </a:cubicBezTo>
                  <a:cubicBezTo>
                    <a:pt x="8035" y="56327"/>
                    <a:pt x="6758" y="56933"/>
                    <a:pt x="5419" y="57456"/>
                  </a:cubicBezTo>
                  <a:cubicBezTo>
                    <a:pt x="5273" y="58168"/>
                    <a:pt x="5001" y="58796"/>
                    <a:pt x="4561" y="59340"/>
                  </a:cubicBezTo>
                  <a:cubicBezTo>
                    <a:pt x="3871" y="60177"/>
                    <a:pt x="3411" y="61181"/>
                    <a:pt x="2825" y="62081"/>
                  </a:cubicBezTo>
                  <a:cubicBezTo>
                    <a:pt x="2406" y="62771"/>
                    <a:pt x="2239" y="63503"/>
                    <a:pt x="1988" y="64340"/>
                  </a:cubicBezTo>
                  <a:cubicBezTo>
                    <a:pt x="2260" y="64257"/>
                    <a:pt x="2490" y="64257"/>
                    <a:pt x="2657" y="64152"/>
                  </a:cubicBezTo>
                  <a:cubicBezTo>
                    <a:pt x="3243" y="63713"/>
                    <a:pt x="3955" y="63545"/>
                    <a:pt x="4666" y="63420"/>
                  </a:cubicBezTo>
                  <a:cubicBezTo>
                    <a:pt x="5064" y="63336"/>
                    <a:pt x="5419" y="63210"/>
                    <a:pt x="5796" y="63106"/>
                  </a:cubicBezTo>
                  <a:cubicBezTo>
                    <a:pt x="6800" y="62792"/>
                    <a:pt x="7805" y="62499"/>
                    <a:pt x="8851" y="62353"/>
                  </a:cubicBezTo>
                  <a:cubicBezTo>
                    <a:pt x="9499" y="62248"/>
                    <a:pt x="10148" y="62122"/>
                    <a:pt x="10818" y="62039"/>
                  </a:cubicBezTo>
                  <a:cubicBezTo>
                    <a:pt x="11864" y="61871"/>
                    <a:pt x="12910" y="61746"/>
                    <a:pt x="13956" y="61746"/>
                  </a:cubicBezTo>
                  <a:cubicBezTo>
                    <a:pt x="15797" y="61767"/>
                    <a:pt x="17681" y="61767"/>
                    <a:pt x="19543" y="61746"/>
                  </a:cubicBezTo>
                  <a:cubicBezTo>
                    <a:pt x="20547" y="61746"/>
                    <a:pt x="21530" y="61809"/>
                    <a:pt x="22493" y="61976"/>
                  </a:cubicBezTo>
                  <a:cubicBezTo>
                    <a:pt x="22744" y="62039"/>
                    <a:pt x="22974" y="62081"/>
                    <a:pt x="23204" y="62122"/>
                  </a:cubicBezTo>
                  <a:cubicBezTo>
                    <a:pt x="25987" y="62562"/>
                    <a:pt x="28728" y="63022"/>
                    <a:pt x="31427" y="63901"/>
                  </a:cubicBezTo>
                  <a:cubicBezTo>
                    <a:pt x="31553" y="63943"/>
                    <a:pt x="31699" y="63922"/>
                    <a:pt x="31867" y="63922"/>
                  </a:cubicBezTo>
                  <a:cubicBezTo>
                    <a:pt x="31365" y="62646"/>
                    <a:pt x="31030" y="61348"/>
                    <a:pt x="29753" y="60658"/>
                  </a:cubicBezTo>
                  <a:cubicBezTo>
                    <a:pt x="29481" y="60930"/>
                    <a:pt x="29126" y="61034"/>
                    <a:pt x="28665" y="61034"/>
                  </a:cubicBezTo>
                  <a:close/>
                  <a:moveTo>
                    <a:pt x="45195" y="40090"/>
                  </a:moveTo>
                  <a:cubicBezTo>
                    <a:pt x="45258" y="40257"/>
                    <a:pt x="45300" y="40404"/>
                    <a:pt x="45362" y="40529"/>
                  </a:cubicBezTo>
                  <a:cubicBezTo>
                    <a:pt x="45572" y="41115"/>
                    <a:pt x="45760" y="41659"/>
                    <a:pt x="45948" y="42245"/>
                  </a:cubicBezTo>
                  <a:cubicBezTo>
                    <a:pt x="46011" y="42391"/>
                    <a:pt x="46053" y="42580"/>
                    <a:pt x="46137" y="42726"/>
                  </a:cubicBezTo>
                  <a:cubicBezTo>
                    <a:pt x="46597" y="43459"/>
                    <a:pt x="46806" y="44275"/>
                    <a:pt x="46995" y="45091"/>
                  </a:cubicBezTo>
                  <a:cubicBezTo>
                    <a:pt x="47371" y="46513"/>
                    <a:pt x="47706" y="47936"/>
                    <a:pt x="48041" y="49380"/>
                  </a:cubicBezTo>
                  <a:cubicBezTo>
                    <a:pt x="48187" y="49945"/>
                    <a:pt x="48229" y="50552"/>
                    <a:pt x="48250" y="51158"/>
                  </a:cubicBezTo>
                  <a:cubicBezTo>
                    <a:pt x="48313" y="51975"/>
                    <a:pt x="48731" y="52623"/>
                    <a:pt x="49547" y="52937"/>
                  </a:cubicBezTo>
                  <a:cubicBezTo>
                    <a:pt x="49694" y="52979"/>
                    <a:pt x="49903" y="53042"/>
                    <a:pt x="50070" y="52958"/>
                  </a:cubicBezTo>
                  <a:cubicBezTo>
                    <a:pt x="50761" y="52707"/>
                    <a:pt x="51472" y="52498"/>
                    <a:pt x="52163" y="52121"/>
                  </a:cubicBezTo>
                  <a:cubicBezTo>
                    <a:pt x="53000" y="51682"/>
                    <a:pt x="53795" y="51138"/>
                    <a:pt x="54611" y="50614"/>
                  </a:cubicBezTo>
                  <a:cubicBezTo>
                    <a:pt x="55887" y="49778"/>
                    <a:pt x="57142" y="48878"/>
                    <a:pt x="58189" y="47748"/>
                  </a:cubicBezTo>
                  <a:cubicBezTo>
                    <a:pt x="59214" y="46660"/>
                    <a:pt x="59067" y="45404"/>
                    <a:pt x="57958" y="44568"/>
                  </a:cubicBezTo>
                  <a:cubicBezTo>
                    <a:pt x="57896" y="44505"/>
                    <a:pt x="57812" y="44463"/>
                    <a:pt x="57749" y="44400"/>
                  </a:cubicBezTo>
                  <a:cubicBezTo>
                    <a:pt x="56368" y="43396"/>
                    <a:pt x="54820" y="42622"/>
                    <a:pt x="53355" y="41743"/>
                  </a:cubicBezTo>
                  <a:cubicBezTo>
                    <a:pt x="53251" y="41680"/>
                    <a:pt x="53146" y="41638"/>
                    <a:pt x="53021" y="41575"/>
                  </a:cubicBezTo>
                  <a:cubicBezTo>
                    <a:pt x="52100" y="41262"/>
                    <a:pt x="51263" y="40801"/>
                    <a:pt x="50426" y="40299"/>
                  </a:cubicBezTo>
                  <a:cubicBezTo>
                    <a:pt x="49861" y="39964"/>
                    <a:pt x="49254" y="39692"/>
                    <a:pt x="48627" y="39462"/>
                  </a:cubicBezTo>
                  <a:cubicBezTo>
                    <a:pt x="48229" y="39337"/>
                    <a:pt x="47873" y="39127"/>
                    <a:pt x="47455" y="38939"/>
                  </a:cubicBezTo>
                  <a:cubicBezTo>
                    <a:pt x="46743" y="39378"/>
                    <a:pt x="45927" y="39630"/>
                    <a:pt x="45195" y="40090"/>
                  </a:cubicBezTo>
                  <a:close/>
                  <a:moveTo>
                    <a:pt x="33750" y="65198"/>
                  </a:moveTo>
                  <a:cubicBezTo>
                    <a:pt x="33896" y="65198"/>
                    <a:pt x="34001" y="65219"/>
                    <a:pt x="34085" y="65198"/>
                  </a:cubicBezTo>
                  <a:cubicBezTo>
                    <a:pt x="34922" y="64968"/>
                    <a:pt x="35759" y="64696"/>
                    <a:pt x="36533" y="64278"/>
                  </a:cubicBezTo>
                  <a:cubicBezTo>
                    <a:pt x="36888" y="64110"/>
                    <a:pt x="37244" y="63964"/>
                    <a:pt x="37621" y="63838"/>
                  </a:cubicBezTo>
                  <a:cubicBezTo>
                    <a:pt x="39316" y="63231"/>
                    <a:pt x="41094" y="62897"/>
                    <a:pt x="42893" y="62687"/>
                  </a:cubicBezTo>
                  <a:cubicBezTo>
                    <a:pt x="43835" y="62583"/>
                    <a:pt x="44839" y="62562"/>
                    <a:pt x="45781" y="62583"/>
                  </a:cubicBezTo>
                  <a:cubicBezTo>
                    <a:pt x="47392" y="62583"/>
                    <a:pt x="49024" y="62478"/>
                    <a:pt x="50635" y="62687"/>
                  </a:cubicBezTo>
                  <a:cubicBezTo>
                    <a:pt x="51221" y="62771"/>
                    <a:pt x="51765" y="62813"/>
                    <a:pt x="52351" y="62897"/>
                  </a:cubicBezTo>
                  <a:cubicBezTo>
                    <a:pt x="54297" y="63106"/>
                    <a:pt x="56222" y="63441"/>
                    <a:pt x="58042" y="64173"/>
                  </a:cubicBezTo>
                  <a:cubicBezTo>
                    <a:pt x="58314" y="64278"/>
                    <a:pt x="58586" y="64361"/>
                    <a:pt x="58942" y="64466"/>
                  </a:cubicBezTo>
                  <a:cubicBezTo>
                    <a:pt x="58942" y="64319"/>
                    <a:pt x="58942" y="64215"/>
                    <a:pt x="58900" y="64152"/>
                  </a:cubicBezTo>
                  <a:cubicBezTo>
                    <a:pt x="58649" y="63713"/>
                    <a:pt x="58377" y="63273"/>
                    <a:pt x="58105" y="62855"/>
                  </a:cubicBezTo>
                  <a:cubicBezTo>
                    <a:pt x="57603" y="62081"/>
                    <a:pt x="57059" y="61390"/>
                    <a:pt x="56578" y="60595"/>
                  </a:cubicBezTo>
                  <a:cubicBezTo>
                    <a:pt x="56368" y="60260"/>
                    <a:pt x="56138" y="60051"/>
                    <a:pt x="55803" y="59925"/>
                  </a:cubicBezTo>
                  <a:cubicBezTo>
                    <a:pt x="54862" y="59549"/>
                    <a:pt x="53899" y="59130"/>
                    <a:pt x="52937" y="58796"/>
                  </a:cubicBezTo>
                  <a:cubicBezTo>
                    <a:pt x="51681" y="58356"/>
                    <a:pt x="50384" y="58084"/>
                    <a:pt x="49045" y="58063"/>
                  </a:cubicBezTo>
                  <a:cubicBezTo>
                    <a:pt x="47057" y="58042"/>
                    <a:pt x="45070" y="57938"/>
                    <a:pt x="43082" y="58210"/>
                  </a:cubicBezTo>
                  <a:cubicBezTo>
                    <a:pt x="41701" y="58419"/>
                    <a:pt x="40257" y="58503"/>
                    <a:pt x="38897" y="58942"/>
                  </a:cubicBezTo>
                  <a:cubicBezTo>
                    <a:pt x="38541" y="59089"/>
                    <a:pt x="38144" y="59151"/>
                    <a:pt x="37746" y="59214"/>
                  </a:cubicBezTo>
                  <a:cubicBezTo>
                    <a:pt x="37014" y="59298"/>
                    <a:pt x="36344" y="59528"/>
                    <a:pt x="35675" y="59821"/>
                  </a:cubicBezTo>
                  <a:cubicBezTo>
                    <a:pt x="35319" y="59967"/>
                    <a:pt x="34943" y="60135"/>
                    <a:pt x="34587" y="60239"/>
                  </a:cubicBezTo>
                  <a:cubicBezTo>
                    <a:pt x="33938" y="60407"/>
                    <a:pt x="33415" y="60825"/>
                    <a:pt x="32850" y="61181"/>
                  </a:cubicBezTo>
                  <a:cubicBezTo>
                    <a:pt x="32494" y="61411"/>
                    <a:pt x="32327" y="61746"/>
                    <a:pt x="32390" y="62164"/>
                  </a:cubicBezTo>
                  <a:cubicBezTo>
                    <a:pt x="32432" y="62541"/>
                    <a:pt x="32515" y="62876"/>
                    <a:pt x="32641" y="63210"/>
                  </a:cubicBezTo>
                  <a:cubicBezTo>
                    <a:pt x="32829" y="63650"/>
                    <a:pt x="33038" y="64110"/>
                    <a:pt x="33248" y="64529"/>
                  </a:cubicBezTo>
                  <a:cubicBezTo>
                    <a:pt x="33394" y="64738"/>
                    <a:pt x="33582" y="64968"/>
                    <a:pt x="33750" y="65198"/>
                  </a:cubicBezTo>
                  <a:close/>
                  <a:moveTo>
                    <a:pt x="15484" y="49945"/>
                  </a:moveTo>
                  <a:cubicBezTo>
                    <a:pt x="15546" y="49798"/>
                    <a:pt x="15630" y="49610"/>
                    <a:pt x="15672" y="49464"/>
                  </a:cubicBezTo>
                  <a:cubicBezTo>
                    <a:pt x="15839" y="48836"/>
                    <a:pt x="15986" y="48166"/>
                    <a:pt x="16153" y="47539"/>
                  </a:cubicBezTo>
                  <a:cubicBezTo>
                    <a:pt x="16362" y="46785"/>
                    <a:pt x="16697" y="46074"/>
                    <a:pt x="17116" y="45425"/>
                  </a:cubicBezTo>
                  <a:cubicBezTo>
                    <a:pt x="17534" y="44714"/>
                    <a:pt x="17932" y="44024"/>
                    <a:pt x="18141" y="43228"/>
                  </a:cubicBezTo>
                  <a:cubicBezTo>
                    <a:pt x="18204" y="42915"/>
                    <a:pt x="18371" y="42601"/>
                    <a:pt x="18559" y="42350"/>
                  </a:cubicBezTo>
                  <a:cubicBezTo>
                    <a:pt x="20024" y="40257"/>
                    <a:pt x="21133" y="37914"/>
                    <a:pt x="22598" y="35821"/>
                  </a:cubicBezTo>
                  <a:cubicBezTo>
                    <a:pt x="22786" y="35570"/>
                    <a:pt x="22932" y="35277"/>
                    <a:pt x="22932" y="34859"/>
                  </a:cubicBezTo>
                  <a:cubicBezTo>
                    <a:pt x="22619" y="34964"/>
                    <a:pt x="22388" y="35047"/>
                    <a:pt x="22158" y="35152"/>
                  </a:cubicBezTo>
                  <a:cubicBezTo>
                    <a:pt x="20233" y="36031"/>
                    <a:pt x="18434" y="37223"/>
                    <a:pt x="16634" y="38374"/>
                  </a:cubicBezTo>
                  <a:cubicBezTo>
                    <a:pt x="16593" y="38395"/>
                    <a:pt x="16530" y="38437"/>
                    <a:pt x="16509" y="38479"/>
                  </a:cubicBezTo>
                  <a:cubicBezTo>
                    <a:pt x="15588" y="39169"/>
                    <a:pt x="14730" y="39902"/>
                    <a:pt x="13789" y="40571"/>
                  </a:cubicBezTo>
                  <a:cubicBezTo>
                    <a:pt x="12868" y="41220"/>
                    <a:pt x="12094" y="41994"/>
                    <a:pt x="11424" y="42894"/>
                  </a:cubicBezTo>
                  <a:cubicBezTo>
                    <a:pt x="10839" y="43731"/>
                    <a:pt x="10629" y="44484"/>
                    <a:pt x="11299" y="45446"/>
                  </a:cubicBezTo>
                  <a:cubicBezTo>
                    <a:pt x="11885" y="46262"/>
                    <a:pt x="12408" y="47099"/>
                    <a:pt x="12973" y="47915"/>
                  </a:cubicBezTo>
                  <a:cubicBezTo>
                    <a:pt x="13496" y="48648"/>
                    <a:pt x="14521" y="49464"/>
                    <a:pt x="15484" y="49945"/>
                  </a:cubicBezTo>
                  <a:close/>
                  <a:moveTo>
                    <a:pt x="23686" y="44275"/>
                  </a:moveTo>
                  <a:cubicBezTo>
                    <a:pt x="24041" y="46137"/>
                    <a:pt x="24418" y="47957"/>
                    <a:pt x="25087" y="49736"/>
                  </a:cubicBezTo>
                  <a:cubicBezTo>
                    <a:pt x="25276" y="49715"/>
                    <a:pt x="25464" y="49652"/>
                    <a:pt x="25611" y="49631"/>
                  </a:cubicBezTo>
                  <a:cubicBezTo>
                    <a:pt x="25799" y="49610"/>
                    <a:pt x="26008" y="49694"/>
                    <a:pt x="26029" y="49903"/>
                  </a:cubicBezTo>
                  <a:cubicBezTo>
                    <a:pt x="26050" y="50029"/>
                    <a:pt x="26008" y="50217"/>
                    <a:pt x="25904" y="50301"/>
                  </a:cubicBezTo>
                  <a:cubicBezTo>
                    <a:pt x="25694" y="50510"/>
                    <a:pt x="25464" y="50677"/>
                    <a:pt x="25213" y="50866"/>
                  </a:cubicBezTo>
                  <a:cubicBezTo>
                    <a:pt x="25318" y="51619"/>
                    <a:pt x="25360" y="52330"/>
                    <a:pt x="25611" y="53021"/>
                  </a:cubicBezTo>
                  <a:cubicBezTo>
                    <a:pt x="26029" y="54171"/>
                    <a:pt x="26301" y="55343"/>
                    <a:pt x="26322" y="56599"/>
                  </a:cubicBezTo>
                  <a:cubicBezTo>
                    <a:pt x="26992" y="56431"/>
                    <a:pt x="27598" y="56180"/>
                    <a:pt x="28289" y="56117"/>
                  </a:cubicBezTo>
                  <a:cubicBezTo>
                    <a:pt x="28456" y="56117"/>
                    <a:pt x="28645" y="55950"/>
                    <a:pt x="28854" y="55804"/>
                  </a:cubicBezTo>
                  <a:cubicBezTo>
                    <a:pt x="28770" y="55448"/>
                    <a:pt x="28624" y="55071"/>
                    <a:pt x="28624" y="54736"/>
                  </a:cubicBezTo>
                  <a:cubicBezTo>
                    <a:pt x="28624" y="53983"/>
                    <a:pt x="28561" y="53251"/>
                    <a:pt x="28393" y="52519"/>
                  </a:cubicBezTo>
                  <a:cubicBezTo>
                    <a:pt x="28352" y="52372"/>
                    <a:pt x="28352" y="52226"/>
                    <a:pt x="28352" y="52058"/>
                  </a:cubicBezTo>
                  <a:cubicBezTo>
                    <a:pt x="28414" y="51326"/>
                    <a:pt x="28247" y="50635"/>
                    <a:pt x="28121" y="49924"/>
                  </a:cubicBezTo>
                  <a:cubicBezTo>
                    <a:pt x="27912" y="48689"/>
                    <a:pt x="27515" y="47476"/>
                    <a:pt x="27598" y="46179"/>
                  </a:cubicBezTo>
                  <a:cubicBezTo>
                    <a:pt x="27598" y="45990"/>
                    <a:pt x="27556" y="45823"/>
                    <a:pt x="27494" y="45656"/>
                  </a:cubicBezTo>
                  <a:cubicBezTo>
                    <a:pt x="27347" y="45258"/>
                    <a:pt x="27347" y="44840"/>
                    <a:pt x="27347" y="44400"/>
                  </a:cubicBezTo>
                  <a:lnTo>
                    <a:pt x="27347" y="43584"/>
                  </a:lnTo>
                  <a:cubicBezTo>
                    <a:pt x="27305" y="43208"/>
                    <a:pt x="27180" y="43061"/>
                    <a:pt x="26761" y="43061"/>
                  </a:cubicBezTo>
                  <a:cubicBezTo>
                    <a:pt x="26510" y="43061"/>
                    <a:pt x="26238" y="43124"/>
                    <a:pt x="25987" y="43166"/>
                  </a:cubicBezTo>
                  <a:cubicBezTo>
                    <a:pt x="25820" y="43208"/>
                    <a:pt x="25694" y="43270"/>
                    <a:pt x="25569" y="43312"/>
                  </a:cubicBezTo>
                  <a:cubicBezTo>
                    <a:pt x="24836" y="43375"/>
                    <a:pt x="24271" y="43710"/>
                    <a:pt x="23686" y="44275"/>
                  </a:cubicBezTo>
                  <a:close/>
                  <a:moveTo>
                    <a:pt x="25067" y="54276"/>
                  </a:moveTo>
                  <a:cubicBezTo>
                    <a:pt x="24313" y="54485"/>
                    <a:pt x="23853" y="54485"/>
                    <a:pt x="23309" y="54171"/>
                  </a:cubicBezTo>
                  <a:cubicBezTo>
                    <a:pt x="22702" y="53816"/>
                    <a:pt x="22137" y="53439"/>
                    <a:pt x="21572" y="53042"/>
                  </a:cubicBezTo>
                  <a:cubicBezTo>
                    <a:pt x="21321" y="52853"/>
                    <a:pt x="21049" y="52770"/>
                    <a:pt x="20735" y="52832"/>
                  </a:cubicBezTo>
                  <a:cubicBezTo>
                    <a:pt x="20484" y="52874"/>
                    <a:pt x="20191" y="52916"/>
                    <a:pt x="19940" y="52853"/>
                  </a:cubicBezTo>
                  <a:cubicBezTo>
                    <a:pt x="18810" y="52623"/>
                    <a:pt x="17681" y="52456"/>
                    <a:pt x="16634" y="51995"/>
                  </a:cubicBezTo>
                  <a:cubicBezTo>
                    <a:pt x="16446" y="51912"/>
                    <a:pt x="16237" y="51891"/>
                    <a:pt x="16090" y="51828"/>
                  </a:cubicBezTo>
                  <a:cubicBezTo>
                    <a:pt x="15651" y="52309"/>
                    <a:pt x="15881" y="52937"/>
                    <a:pt x="15504" y="53376"/>
                  </a:cubicBezTo>
                  <a:lnTo>
                    <a:pt x="15504" y="54653"/>
                  </a:lnTo>
                  <a:cubicBezTo>
                    <a:pt x="15714" y="54695"/>
                    <a:pt x="15902" y="54715"/>
                    <a:pt x="16111" y="54715"/>
                  </a:cubicBezTo>
                  <a:lnTo>
                    <a:pt x="18643" y="54715"/>
                  </a:lnTo>
                  <a:cubicBezTo>
                    <a:pt x="18936" y="54715"/>
                    <a:pt x="19250" y="54736"/>
                    <a:pt x="19543" y="54841"/>
                  </a:cubicBezTo>
                  <a:cubicBezTo>
                    <a:pt x="20694" y="55301"/>
                    <a:pt x="21886" y="55573"/>
                    <a:pt x="23100" y="55866"/>
                  </a:cubicBezTo>
                  <a:cubicBezTo>
                    <a:pt x="23602" y="55992"/>
                    <a:pt x="24062" y="56117"/>
                    <a:pt x="24439" y="56536"/>
                  </a:cubicBezTo>
                  <a:cubicBezTo>
                    <a:pt x="24774" y="56912"/>
                    <a:pt x="25025" y="56954"/>
                    <a:pt x="25548" y="56975"/>
                  </a:cubicBezTo>
                  <a:cubicBezTo>
                    <a:pt x="25485" y="56306"/>
                    <a:pt x="25297" y="55657"/>
                    <a:pt x="25234" y="54967"/>
                  </a:cubicBezTo>
                  <a:cubicBezTo>
                    <a:pt x="25192" y="54715"/>
                    <a:pt x="25108" y="54506"/>
                    <a:pt x="25067" y="54276"/>
                  </a:cubicBezTo>
                  <a:close/>
                  <a:moveTo>
                    <a:pt x="20714" y="22953"/>
                  </a:moveTo>
                  <a:cubicBezTo>
                    <a:pt x="20777" y="22640"/>
                    <a:pt x="20798" y="22409"/>
                    <a:pt x="20840" y="22158"/>
                  </a:cubicBezTo>
                  <a:cubicBezTo>
                    <a:pt x="20924" y="21886"/>
                    <a:pt x="21007" y="21635"/>
                    <a:pt x="21112" y="21384"/>
                  </a:cubicBezTo>
                  <a:cubicBezTo>
                    <a:pt x="21468" y="20589"/>
                    <a:pt x="21510" y="19710"/>
                    <a:pt x="21447" y="18852"/>
                  </a:cubicBezTo>
                  <a:cubicBezTo>
                    <a:pt x="21405" y="18246"/>
                    <a:pt x="21007" y="17869"/>
                    <a:pt x="20401" y="17869"/>
                  </a:cubicBezTo>
                  <a:cubicBezTo>
                    <a:pt x="20170" y="17869"/>
                    <a:pt x="19940" y="17869"/>
                    <a:pt x="19689" y="17890"/>
                  </a:cubicBezTo>
                  <a:cubicBezTo>
                    <a:pt x="19438" y="17911"/>
                    <a:pt x="19208" y="18078"/>
                    <a:pt x="19208" y="18308"/>
                  </a:cubicBezTo>
                  <a:cubicBezTo>
                    <a:pt x="19166" y="19166"/>
                    <a:pt x="19020" y="20066"/>
                    <a:pt x="19438" y="20861"/>
                  </a:cubicBezTo>
                  <a:cubicBezTo>
                    <a:pt x="19752" y="21489"/>
                    <a:pt x="20150" y="22117"/>
                    <a:pt x="20505" y="22723"/>
                  </a:cubicBezTo>
                  <a:cubicBezTo>
                    <a:pt x="20568" y="22786"/>
                    <a:pt x="20610" y="22828"/>
                    <a:pt x="20714" y="22953"/>
                  </a:cubicBezTo>
                  <a:close/>
                  <a:moveTo>
                    <a:pt x="54088" y="33771"/>
                  </a:moveTo>
                  <a:cubicBezTo>
                    <a:pt x="54485" y="33792"/>
                    <a:pt x="54778" y="33792"/>
                    <a:pt x="55071" y="33792"/>
                  </a:cubicBezTo>
                  <a:cubicBezTo>
                    <a:pt x="56368" y="33792"/>
                    <a:pt x="57331" y="33080"/>
                    <a:pt x="58147" y="32160"/>
                  </a:cubicBezTo>
                  <a:cubicBezTo>
                    <a:pt x="58544" y="31720"/>
                    <a:pt x="58210" y="30884"/>
                    <a:pt x="57624" y="30863"/>
                  </a:cubicBezTo>
                  <a:cubicBezTo>
                    <a:pt x="56954" y="30842"/>
                    <a:pt x="56243" y="30758"/>
                    <a:pt x="55510" y="30863"/>
                  </a:cubicBezTo>
                  <a:cubicBezTo>
                    <a:pt x="55071" y="31804"/>
                    <a:pt x="54611" y="32746"/>
                    <a:pt x="54088" y="33771"/>
                  </a:cubicBezTo>
                  <a:close/>
                  <a:moveTo>
                    <a:pt x="35738" y="41555"/>
                  </a:moveTo>
                  <a:cubicBezTo>
                    <a:pt x="34482" y="41324"/>
                    <a:pt x="33310" y="41073"/>
                    <a:pt x="32160" y="40864"/>
                  </a:cubicBezTo>
                  <a:cubicBezTo>
                    <a:pt x="32097" y="41596"/>
                    <a:pt x="32432" y="41994"/>
                    <a:pt x="33059" y="42182"/>
                  </a:cubicBezTo>
                  <a:cubicBezTo>
                    <a:pt x="33206" y="42224"/>
                    <a:pt x="33352" y="42224"/>
                    <a:pt x="33520" y="42224"/>
                  </a:cubicBezTo>
                  <a:lnTo>
                    <a:pt x="34817" y="42224"/>
                  </a:lnTo>
                  <a:cubicBezTo>
                    <a:pt x="35110" y="41994"/>
                    <a:pt x="35361" y="41806"/>
                    <a:pt x="35738" y="41555"/>
                  </a:cubicBezTo>
                  <a:close/>
                  <a:moveTo>
                    <a:pt x="26887" y="57833"/>
                  </a:moveTo>
                  <a:cubicBezTo>
                    <a:pt x="27222" y="58482"/>
                    <a:pt x="27724" y="58984"/>
                    <a:pt x="28310" y="59402"/>
                  </a:cubicBezTo>
                  <a:cubicBezTo>
                    <a:pt x="28540" y="59256"/>
                    <a:pt x="28728" y="59130"/>
                    <a:pt x="28896" y="59005"/>
                  </a:cubicBezTo>
                  <a:lnTo>
                    <a:pt x="28896" y="57143"/>
                  </a:lnTo>
                  <a:cubicBezTo>
                    <a:pt x="28226" y="57268"/>
                    <a:pt x="27556" y="57268"/>
                    <a:pt x="26887" y="57833"/>
                  </a:cubicBezTo>
                  <a:close/>
                  <a:moveTo>
                    <a:pt x="22472" y="52707"/>
                  </a:moveTo>
                  <a:cubicBezTo>
                    <a:pt x="22974" y="52979"/>
                    <a:pt x="23435" y="53251"/>
                    <a:pt x="23937" y="53544"/>
                  </a:cubicBezTo>
                  <a:cubicBezTo>
                    <a:pt x="24041" y="53586"/>
                    <a:pt x="24167" y="53607"/>
                    <a:pt x="24271" y="53607"/>
                  </a:cubicBezTo>
                  <a:cubicBezTo>
                    <a:pt x="24460" y="53648"/>
                    <a:pt x="24690" y="53376"/>
                    <a:pt x="24690" y="53188"/>
                  </a:cubicBezTo>
                  <a:cubicBezTo>
                    <a:pt x="24669" y="52979"/>
                    <a:pt x="24564" y="52853"/>
                    <a:pt x="24355" y="52853"/>
                  </a:cubicBezTo>
                  <a:cubicBezTo>
                    <a:pt x="23853" y="52874"/>
                    <a:pt x="23435" y="52623"/>
                    <a:pt x="22974" y="52456"/>
                  </a:cubicBezTo>
                  <a:cubicBezTo>
                    <a:pt x="22765" y="52414"/>
                    <a:pt x="22639" y="52456"/>
                    <a:pt x="22472" y="52707"/>
                  </a:cubicBezTo>
                  <a:close/>
                  <a:moveTo>
                    <a:pt x="23497" y="51723"/>
                  </a:moveTo>
                  <a:cubicBezTo>
                    <a:pt x="23832" y="51912"/>
                    <a:pt x="24083" y="52142"/>
                    <a:pt x="24460" y="51891"/>
                  </a:cubicBezTo>
                  <a:cubicBezTo>
                    <a:pt x="24418" y="51682"/>
                    <a:pt x="24376" y="51451"/>
                    <a:pt x="24334" y="51242"/>
                  </a:cubicBezTo>
                  <a:cubicBezTo>
                    <a:pt x="23937" y="51263"/>
                    <a:pt x="23707" y="51389"/>
                    <a:pt x="23497" y="51723"/>
                  </a:cubicBezTo>
                  <a:close/>
                  <a:moveTo>
                    <a:pt x="12596" y="62792"/>
                  </a:moveTo>
                  <a:lnTo>
                    <a:pt x="12596" y="62750"/>
                  </a:lnTo>
                  <a:lnTo>
                    <a:pt x="12199" y="62750"/>
                  </a:lnTo>
                  <a:lnTo>
                    <a:pt x="12199" y="627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-1599125" y="1614225"/>
              <a:ext cx="429475" cy="219725"/>
            </a:xfrm>
            <a:custGeom>
              <a:avLst/>
              <a:gdLst/>
              <a:ahLst/>
              <a:cxnLst/>
              <a:rect l="l" t="t" r="r" b="b"/>
              <a:pathLst>
                <a:path w="17179" h="8789" extrusionOk="0">
                  <a:moveTo>
                    <a:pt x="16970" y="5482"/>
                  </a:moveTo>
                  <a:cubicBezTo>
                    <a:pt x="17179" y="5671"/>
                    <a:pt x="17158" y="5859"/>
                    <a:pt x="17012" y="5985"/>
                  </a:cubicBezTo>
                  <a:cubicBezTo>
                    <a:pt x="16740" y="6299"/>
                    <a:pt x="16447" y="6591"/>
                    <a:pt x="16237" y="6947"/>
                  </a:cubicBezTo>
                  <a:cubicBezTo>
                    <a:pt x="16237" y="6989"/>
                    <a:pt x="16216" y="7010"/>
                    <a:pt x="16175" y="7010"/>
                  </a:cubicBezTo>
                  <a:cubicBezTo>
                    <a:pt x="15170" y="7575"/>
                    <a:pt x="14291" y="8412"/>
                    <a:pt x="13120" y="8705"/>
                  </a:cubicBezTo>
                  <a:cubicBezTo>
                    <a:pt x="12911" y="8747"/>
                    <a:pt x="12701" y="8788"/>
                    <a:pt x="12492" y="8788"/>
                  </a:cubicBezTo>
                  <a:lnTo>
                    <a:pt x="7701" y="8788"/>
                  </a:lnTo>
                  <a:cubicBezTo>
                    <a:pt x="7449" y="8788"/>
                    <a:pt x="7157" y="8747"/>
                    <a:pt x="6885" y="8684"/>
                  </a:cubicBezTo>
                  <a:cubicBezTo>
                    <a:pt x="6529" y="8579"/>
                    <a:pt x="6131" y="8516"/>
                    <a:pt x="5755" y="8495"/>
                  </a:cubicBezTo>
                  <a:cubicBezTo>
                    <a:pt x="5399" y="8475"/>
                    <a:pt x="5043" y="8349"/>
                    <a:pt x="4708" y="8203"/>
                  </a:cubicBezTo>
                  <a:cubicBezTo>
                    <a:pt x="4353" y="8077"/>
                    <a:pt x="4039" y="7889"/>
                    <a:pt x="3725" y="7742"/>
                  </a:cubicBezTo>
                  <a:cubicBezTo>
                    <a:pt x="3160" y="7470"/>
                    <a:pt x="2763" y="7115"/>
                    <a:pt x="2365" y="6591"/>
                  </a:cubicBezTo>
                  <a:cubicBezTo>
                    <a:pt x="1905" y="5964"/>
                    <a:pt x="1403" y="5357"/>
                    <a:pt x="984" y="4708"/>
                  </a:cubicBezTo>
                  <a:cubicBezTo>
                    <a:pt x="231" y="3558"/>
                    <a:pt x="1" y="2281"/>
                    <a:pt x="126" y="921"/>
                  </a:cubicBezTo>
                  <a:cubicBezTo>
                    <a:pt x="147" y="565"/>
                    <a:pt x="356" y="314"/>
                    <a:pt x="566" y="42"/>
                  </a:cubicBezTo>
                  <a:cubicBezTo>
                    <a:pt x="628" y="1"/>
                    <a:pt x="754" y="1"/>
                    <a:pt x="796" y="1"/>
                  </a:cubicBezTo>
                  <a:cubicBezTo>
                    <a:pt x="879" y="21"/>
                    <a:pt x="963" y="105"/>
                    <a:pt x="984" y="189"/>
                  </a:cubicBezTo>
                  <a:cubicBezTo>
                    <a:pt x="1005" y="293"/>
                    <a:pt x="1005" y="419"/>
                    <a:pt x="984" y="524"/>
                  </a:cubicBezTo>
                  <a:cubicBezTo>
                    <a:pt x="545" y="1779"/>
                    <a:pt x="963" y="2909"/>
                    <a:pt x="1507" y="3976"/>
                  </a:cubicBezTo>
                  <a:cubicBezTo>
                    <a:pt x="2009" y="4918"/>
                    <a:pt x="2784" y="5650"/>
                    <a:pt x="3411" y="6487"/>
                  </a:cubicBezTo>
                  <a:cubicBezTo>
                    <a:pt x="3495" y="6571"/>
                    <a:pt x="3600" y="6633"/>
                    <a:pt x="3704" y="6696"/>
                  </a:cubicBezTo>
                  <a:cubicBezTo>
                    <a:pt x="4206" y="6926"/>
                    <a:pt x="4667" y="7156"/>
                    <a:pt x="5169" y="7366"/>
                  </a:cubicBezTo>
                  <a:cubicBezTo>
                    <a:pt x="5273" y="7428"/>
                    <a:pt x="5399" y="7470"/>
                    <a:pt x="5504" y="7470"/>
                  </a:cubicBezTo>
                  <a:cubicBezTo>
                    <a:pt x="6320" y="7575"/>
                    <a:pt x="7115" y="7742"/>
                    <a:pt x="7910" y="7763"/>
                  </a:cubicBezTo>
                  <a:cubicBezTo>
                    <a:pt x="9333" y="7826"/>
                    <a:pt x="10734" y="7763"/>
                    <a:pt x="12157" y="7763"/>
                  </a:cubicBezTo>
                  <a:cubicBezTo>
                    <a:pt x="12973" y="7763"/>
                    <a:pt x="13664" y="7470"/>
                    <a:pt x="14291" y="6989"/>
                  </a:cubicBezTo>
                  <a:cubicBezTo>
                    <a:pt x="14480" y="6822"/>
                    <a:pt x="14689" y="6696"/>
                    <a:pt x="14898" y="6591"/>
                  </a:cubicBezTo>
                  <a:cubicBezTo>
                    <a:pt x="15233" y="6403"/>
                    <a:pt x="15589" y="6257"/>
                    <a:pt x="15819" y="5901"/>
                  </a:cubicBezTo>
                  <a:cubicBezTo>
                    <a:pt x="16133" y="5629"/>
                    <a:pt x="16593" y="5566"/>
                    <a:pt x="16970" y="54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-1261200" y="1599050"/>
              <a:ext cx="39250" cy="46575"/>
            </a:xfrm>
            <a:custGeom>
              <a:avLst/>
              <a:gdLst/>
              <a:ahLst/>
              <a:cxnLst/>
              <a:rect l="l" t="t" r="r" b="b"/>
              <a:pathLst>
                <a:path w="1570" h="1863" extrusionOk="0">
                  <a:moveTo>
                    <a:pt x="1570" y="817"/>
                  </a:moveTo>
                  <a:cubicBezTo>
                    <a:pt x="1570" y="1361"/>
                    <a:pt x="1235" y="1758"/>
                    <a:pt x="774" y="1842"/>
                  </a:cubicBezTo>
                  <a:cubicBezTo>
                    <a:pt x="523" y="1863"/>
                    <a:pt x="314" y="1800"/>
                    <a:pt x="147" y="1570"/>
                  </a:cubicBezTo>
                  <a:cubicBezTo>
                    <a:pt x="21" y="1382"/>
                    <a:pt x="0" y="1152"/>
                    <a:pt x="105" y="963"/>
                  </a:cubicBezTo>
                  <a:cubicBezTo>
                    <a:pt x="293" y="712"/>
                    <a:pt x="502" y="440"/>
                    <a:pt x="754" y="231"/>
                  </a:cubicBezTo>
                  <a:cubicBezTo>
                    <a:pt x="1046" y="1"/>
                    <a:pt x="1402" y="147"/>
                    <a:pt x="1507" y="524"/>
                  </a:cubicBezTo>
                  <a:cubicBezTo>
                    <a:pt x="1549" y="628"/>
                    <a:pt x="1549" y="733"/>
                    <a:pt x="1570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-1527450" y="1533150"/>
              <a:ext cx="41350" cy="38725"/>
            </a:xfrm>
            <a:custGeom>
              <a:avLst/>
              <a:gdLst/>
              <a:ahLst/>
              <a:cxnLst/>
              <a:rect l="l" t="t" r="r" b="b"/>
              <a:pathLst>
                <a:path w="1654" h="1549" extrusionOk="0">
                  <a:moveTo>
                    <a:pt x="649" y="21"/>
                  </a:moveTo>
                  <a:cubicBezTo>
                    <a:pt x="1151" y="0"/>
                    <a:pt x="1402" y="84"/>
                    <a:pt x="1507" y="356"/>
                  </a:cubicBezTo>
                  <a:cubicBezTo>
                    <a:pt x="1611" y="649"/>
                    <a:pt x="1653" y="963"/>
                    <a:pt x="1465" y="1235"/>
                  </a:cubicBezTo>
                  <a:cubicBezTo>
                    <a:pt x="1381" y="1339"/>
                    <a:pt x="1235" y="1402"/>
                    <a:pt x="1088" y="1444"/>
                  </a:cubicBezTo>
                  <a:cubicBezTo>
                    <a:pt x="461" y="1549"/>
                    <a:pt x="0" y="1130"/>
                    <a:pt x="0" y="461"/>
                  </a:cubicBezTo>
                  <a:cubicBezTo>
                    <a:pt x="0" y="356"/>
                    <a:pt x="126" y="189"/>
                    <a:pt x="230" y="126"/>
                  </a:cubicBezTo>
                  <a:cubicBezTo>
                    <a:pt x="440" y="21"/>
                    <a:pt x="649" y="21"/>
                    <a:pt x="649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 flipH="1">
              <a:off x="-590075" y="1442125"/>
              <a:ext cx="257900" cy="310750"/>
            </a:xfrm>
            <a:custGeom>
              <a:avLst/>
              <a:gdLst/>
              <a:ahLst/>
              <a:cxnLst/>
              <a:rect l="l" t="t" r="r" b="b"/>
              <a:pathLst>
                <a:path w="10316" h="12430" extrusionOk="0">
                  <a:moveTo>
                    <a:pt x="4624" y="168"/>
                  </a:moveTo>
                  <a:cubicBezTo>
                    <a:pt x="3934" y="1110"/>
                    <a:pt x="3453" y="2114"/>
                    <a:pt x="3118" y="3223"/>
                  </a:cubicBezTo>
                  <a:cubicBezTo>
                    <a:pt x="3034" y="3516"/>
                    <a:pt x="2929" y="3830"/>
                    <a:pt x="2929" y="4144"/>
                  </a:cubicBezTo>
                  <a:cubicBezTo>
                    <a:pt x="2909" y="5294"/>
                    <a:pt x="2909" y="6403"/>
                    <a:pt x="2888" y="7554"/>
                  </a:cubicBezTo>
                  <a:cubicBezTo>
                    <a:pt x="2888" y="7993"/>
                    <a:pt x="2992" y="8370"/>
                    <a:pt x="3327" y="8663"/>
                  </a:cubicBezTo>
                  <a:cubicBezTo>
                    <a:pt x="3536" y="8830"/>
                    <a:pt x="3725" y="9040"/>
                    <a:pt x="3892" y="9228"/>
                  </a:cubicBezTo>
                  <a:cubicBezTo>
                    <a:pt x="4352" y="9730"/>
                    <a:pt x="4813" y="10170"/>
                    <a:pt x="5566" y="10065"/>
                  </a:cubicBezTo>
                  <a:cubicBezTo>
                    <a:pt x="5629" y="10065"/>
                    <a:pt x="5712" y="10065"/>
                    <a:pt x="5775" y="10086"/>
                  </a:cubicBezTo>
                  <a:cubicBezTo>
                    <a:pt x="7114" y="10609"/>
                    <a:pt x="8432" y="10462"/>
                    <a:pt x="9730" y="9960"/>
                  </a:cubicBezTo>
                  <a:cubicBezTo>
                    <a:pt x="9855" y="9918"/>
                    <a:pt x="10002" y="9877"/>
                    <a:pt x="10127" y="9835"/>
                  </a:cubicBezTo>
                  <a:cubicBezTo>
                    <a:pt x="10148" y="9835"/>
                    <a:pt x="10169" y="9835"/>
                    <a:pt x="10315" y="9877"/>
                  </a:cubicBezTo>
                  <a:cubicBezTo>
                    <a:pt x="10211" y="9981"/>
                    <a:pt x="10148" y="10086"/>
                    <a:pt x="10064" y="10149"/>
                  </a:cubicBezTo>
                  <a:cubicBezTo>
                    <a:pt x="9018" y="10902"/>
                    <a:pt x="7867" y="11446"/>
                    <a:pt x="6696" y="11948"/>
                  </a:cubicBezTo>
                  <a:cubicBezTo>
                    <a:pt x="5838" y="12325"/>
                    <a:pt x="4896" y="12429"/>
                    <a:pt x="3955" y="12157"/>
                  </a:cubicBezTo>
                  <a:cubicBezTo>
                    <a:pt x="3515" y="12032"/>
                    <a:pt x="3097" y="11948"/>
                    <a:pt x="2637" y="11843"/>
                  </a:cubicBezTo>
                  <a:cubicBezTo>
                    <a:pt x="1988" y="11697"/>
                    <a:pt x="1444" y="11341"/>
                    <a:pt x="1067" y="10755"/>
                  </a:cubicBezTo>
                  <a:cubicBezTo>
                    <a:pt x="712" y="10170"/>
                    <a:pt x="230" y="9646"/>
                    <a:pt x="105" y="8914"/>
                  </a:cubicBezTo>
                  <a:cubicBezTo>
                    <a:pt x="84" y="8684"/>
                    <a:pt x="0" y="8454"/>
                    <a:pt x="21" y="8224"/>
                  </a:cubicBezTo>
                  <a:cubicBezTo>
                    <a:pt x="168" y="6696"/>
                    <a:pt x="272" y="5148"/>
                    <a:pt x="795" y="3725"/>
                  </a:cubicBezTo>
                  <a:cubicBezTo>
                    <a:pt x="1318" y="2260"/>
                    <a:pt x="2260" y="1047"/>
                    <a:pt x="3620" y="231"/>
                  </a:cubicBezTo>
                  <a:cubicBezTo>
                    <a:pt x="3955" y="84"/>
                    <a:pt x="4269" y="1"/>
                    <a:pt x="4624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 flipH="1">
              <a:off x="-640300" y="1431675"/>
              <a:ext cx="339000" cy="350475"/>
            </a:xfrm>
            <a:custGeom>
              <a:avLst/>
              <a:gdLst/>
              <a:ahLst/>
              <a:cxnLst/>
              <a:rect l="l" t="t" r="r" b="b"/>
              <a:pathLst>
                <a:path w="13560" h="14019" extrusionOk="0">
                  <a:moveTo>
                    <a:pt x="7324" y="523"/>
                  </a:moveTo>
                  <a:cubicBezTo>
                    <a:pt x="6424" y="1172"/>
                    <a:pt x="6382" y="1214"/>
                    <a:pt x="6006" y="2197"/>
                  </a:cubicBezTo>
                  <a:cubicBezTo>
                    <a:pt x="5524" y="3327"/>
                    <a:pt x="5169" y="4478"/>
                    <a:pt x="5273" y="5733"/>
                  </a:cubicBezTo>
                  <a:cubicBezTo>
                    <a:pt x="5315" y="6298"/>
                    <a:pt x="5294" y="6905"/>
                    <a:pt x="5273" y="7512"/>
                  </a:cubicBezTo>
                  <a:cubicBezTo>
                    <a:pt x="5232" y="7930"/>
                    <a:pt x="5336" y="8244"/>
                    <a:pt x="5692" y="8537"/>
                  </a:cubicBezTo>
                  <a:cubicBezTo>
                    <a:pt x="5901" y="8704"/>
                    <a:pt x="6068" y="8914"/>
                    <a:pt x="6278" y="9102"/>
                  </a:cubicBezTo>
                  <a:cubicBezTo>
                    <a:pt x="6382" y="9186"/>
                    <a:pt x="6529" y="9290"/>
                    <a:pt x="6633" y="9311"/>
                  </a:cubicBezTo>
                  <a:cubicBezTo>
                    <a:pt x="7575" y="9437"/>
                    <a:pt x="8517" y="9834"/>
                    <a:pt x="9479" y="9625"/>
                  </a:cubicBezTo>
                  <a:cubicBezTo>
                    <a:pt x="10211" y="9479"/>
                    <a:pt x="10923" y="9186"/>
                    <a:pt x="11634" y="8976"/>
                  </a:cubicBezTo>
                  <a:cubicBezTo>
                    <a:pt x="12136" y="8809"/>
                    <a:pt x="12639" y="8663"/>
                    <a:pt x="13141" y="8537"/>
                  </a:cubicBezTo>
                  <a:cubicBezTo>
                    <a:pt x="13245" y="8495"/>
                    <a:pt x="13371" y="8579"/>
                    <a:pt x="13559" y="8600"/>
                  </a:cubicBezTo>
                  <a:cubicBezTo>
                    <a:pt x="13329" y="9792"/>
                    <a:pt x="12722" y="10671"/>
                    <a:pt x="11927" y="11466"/>
                  </a:cubicBezTo>
                  <a:cubicBezTo>
                    <a:pt x="11383" y="12010"/>
                    <a:pt x="10776" y="12450"/>
                    <a:pt x="10065" y="12764"/>
                  </a:cubicBezTo>
                  <a:cubicBezTo>
                    <a:pt x="9270" y="13119"/>
                    <a:pt x="8496" y="13621"/>
                    <a:pt x="7596" y="13810"/>
                  </a:cubicBezTo>
                  <a:cubicBezTo>
                    <a:pt x="7073" y="13914"/>
                    <a:pt x="6571" y="14019"/>
                    <a:pt x="6048" y="13977"/>
                  </a:cubicBezTo>
                  <a:cubicBezTo>
                    <a:pt x="4771" y="13810"/>
                    <a:pt x="3516" y="13601"/>
                    <a:pt x="2386" y="12952"/>
                  </a:cubicBezTo>
                  <a:cubicBezTo>
                    <a:pt x="1988" y="12722"/>
                    <a:pt x="1654" y="12429"/>
                    <a:pt x="1423" y="12031"/>
                  </a:cubicBezTo>
                  <a:cubicBezTo>
                    <a:pt x="1172" y="11634"/>
                    <a:pt x="900" y="11299"/>
                    <a:pt x="691" y="10901"/>
                  </a:cubicBezTo>
                  <a:cubicBezTo>
                    <a:pt x="210" y="10127"/>
                    <a:pt x="1" y="9269"/>
                    <a:pt x="126" y="8328"/>
                  </a:cubicBezTo>
                  <a:cubicBezTo>
                    <a:pt x="294" y="6926"/>
                    <a:pt x="503" y="5566"/>
                    <a:pt x="900" y="4248"/>
                  </a:cubicBezTo>
                  <a:cubicBezTo>
                    <a:pt x="1047" y="3745"/>
                    <a:pt x="1214" y="3264"/>
                    <a:pt x="1549" y="2846"/>
                  </a:cubicBezTo>
                  <a:cubicBezTo>
                    <a:pt x="1779" y="2574"/>
                    <a:pt x="1988" y="2218"/>
                    <a:pt x="2198" y="1904"/>
                  </a:cubicBezTo>
                  <a:cubicBezTo>
                    <a:pt x="2595" y="1339"/>
                    <a:pt x="3139" y="921"/>
                    <a:pt x="3746" y="544"/>
                  </a:cubicBezTo>
                  <a:cubicBezTo>
                    <a:pt x="4562" y="21"/>
                    <a:pt x="5441" y="0"/>
                    <a:pt x="6341" y="84"/>
                  </a:cubicBezTo>
                  <a:cubicBezTo>
                    <a:pt x="6445" y="84"/>
                    <a:pt x="6550" y="105"/>
                    <a:pt x="6613" y="168"/>
                  </a:cubicBezTo>
                  <a:cubicBezTo>
                    <a:pt x="6843" y="230"/>
                    <a:pt x="7052" y="377"/>
                    <a:pt x="7324" y="523"/>
                  </a:cubicBezTo>
                  <a:close/>
                  <a:moveTo>
                    <a:pt x="5859" y="586"/>
                  </a:moveTo>
                  <a:cubicBezTo>
                    <a:pt x="5483" y="419"/>
                    <a:pt x="5169" y="481"/>
                    <a:pt x="4876" y="649"/>
                  </a:cubicBezTo>
                  <a:cubicBezTo>
                    <a:pt x="3516" y="1486"/>
                    <a:pt x="2595" y="2699"/>
                    <a:pt x="2051" y="4143"/>
                  </a:cubicBezTo>
                  <a:cubicBezTo>
                    <a:pt x="1528" y="5566"/>
                    <a:pt x="1403" y="7114"/>
                    <a:pt x="1298" y="8642"/>
                  </a:cubicBezTo>
                  <a:cubicBezTo>
                    <a:pt x="1256" y="8872"/>
                    <a:pt x="1340" y="9102"/>
                    <a:pt x="1361" y="9332"/>
                  </a:cubicBezTo>
                  <a:cubicBezTo>
                    <a:pt x="1465" y="10044"/>
                    <a:pt x="1967" y="10567"/>
                    <a:pt x="2344" y="11173"/>
                  </a:cubicBezTo>
                  <a:cubicBezTo>
                    <a:pt x="2700" y="11780"/>
                    <a:pt x="3244" y="12115"/>
                    <a:pt x="3913" y="12261"/>
                  </a:cubicBezTo>
                  <a:cubicBezTo>
                    <a:pt x="4353" y="12366"/>
                    <a:pt x="4792" y="12471"/>
                    <a:pt x="5211" y="12575"/>
                  </a:cubicBezTo>
                  <a:cubicBezTo>
                    <a:pt x="6152" y="12847"/>
                    <a:pt x="7094" y="12764"/>
                    <a:pt x="7952" y="12366"/>
                  </a:cubicBezTo>
                  <a:cubicBezTo>
                    <a:pt x="9144" y="11864"/>
                    <a:pt x="10295" y="11299"/>
                    <a:pt x="11341" y="10567"/>
                  </a:cubicBezTo>
                  <a:cubicBezTo>
                    <a:pt x="11404" y="10504"/>
                    <a:pt x="11467" y="10399"/>
                    <a:pt x="11571" y="10295"/>
                  </a:cubicBezTo>
                  <a:cubicBezTo>
                    <a:pt x="11467" y="10274"/>
                    <a:pt x="11404" y="10253"/>
                    <a:pt x="11383" y="10253"/>
                  </a:cubicBezTo>
                  <a:cubicBezTo>
                    <a:pt x="11258" y="10274"/>
                    <a:pt x="11132" y="10336"/>
                    <a:pt x="10986" y="10378"/>
                  </a:cubicBezTo>
                  <a:cubicBezTo>
                    <a:pt x="9688" y="10880"/>
                    <a:pt x="8370" y="11027"/>
                    <a:pt x="7052" y="10504"/>
                  </a:cubicBezTo>
                  <a:cubicBezTo>
                    <a:pt x="6989" y="10483"/>
                    <a:pt x="6905" y="10462"/>
                    <a:pt x="6843" y="10483"/>
                  </a:cubicBezTo>
                  <a:cubicBezTo>
                    <a:pt x="6068" y="10588"/>
                    <a:pt x="5608" y="10148"/>
                    <a:pt x="5169" y="9646"/>
                  </a:cubicBezTo>
                  <a:cubicBezTo>
                    <a:pt x="4980" y="9437"/>
                    <a:pt x="4792" y="9269"/>
                    <a:pt x="4583" y="9081"/>
                  </a:cubicBezTo>
                  <a:cubicBezTo>
                    <a:pt x="4248" y="8788"/>
                    <a:pt x="4123" y="8432"/>
                    <a:pt x="4144" y="7972"/>
                  </a:cubicBezTo>
                  <a:cubicBezTo>
                    <a:pt x="4164" y="6821"/>
                    <a:pt x="4144" y="5712"/>
                    <a:pt x="4185" y="4562"/>
                  </a:cubicBezTo>
                  <a:cubicBezTo>
                    <a:pt x="4185" y="4248"/>
                    <a:pt x="4290" y="3955"/>
                    <a:pt x="4374" y="3641"/>
                  </a:cubicBezTo>
                  <a:cubicBezTo>
                    <a:pt x="4688" y="2532"/>
                    <a:pt x="5190" y="1528"/>
                    <a:pt x="5859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" name="Google Shape;385;p37"/>
          <p:cNvSpPr/>
          <p:nvPr/>
        </p:nvSpPr>
        <p:spPr>
          <a:xfrm flipH="1">
            <a:off x="4767680" y="3795474"/>
            <a:ext cx="2781147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971600" y="987574"/>
            <a:ext cx="7043500" cy="2224564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ru-RU" sz="1400" dirty="0"/>
              <a:t>В </a:t>
            </a:r>
            <a:r>
              <a:rPr lang="ru-RU" sz="1400" dirty="0" err="1"/>
              <a:t>резултат</a:t>
            </a:r>
            <a:r>
              <a:rPr lang="ru-RU" sz="1400" dirty="0"/>
              <a:t> на </a:t>
            </a:r>
            <a:r>
              <a:rPr lang="ru-RU" sz="1400" dirty="0" err="1"/>
              <a:t>реализираните</a:t>
            </a:r>
            <a:r>
              <a:rPr lang="ru-RU" sz="1400" dirty="0"/>
              <a:t> </a:t>
            </a:r>
            <a:r>
              <a:rPr lang="ru-RU" sz="1400" dirty="0" err="1"/>
              <a:t>проектни</a:t>
            </a:r>
            <a:r>
              <a:rPr lang="ru-RU" sz="1400" dirty="0"/>
              <a:t> </a:t>
            </a:r>
            <a:r>
              <a:rPr lang="ru-RU" sz="1400" dirty="0" err="1"/>
              <a:t>дейности</a:t>
            </a:r>
            <a:r>
              <a:rPr lang="ru-RU" sz="1400" dirty="0"/>
              <a:t> </a:t>
            </a:r>
            <a:r>
              <a:rPr lang="ru-RU" sz="1400" dirty="0" err="1"/>
              <a:t>през</a:t>
            </a:r>
            <a:r>
              <a:rPr lang="ru-RU" sz="1400" dirty="0"/>
              <a:t> </a:t>
            </a:r>
            <a:r>
              <a:rPr lang="ru-RU" sz="1400" dirty="0" err="1"/>
              <a:t>последните</a:t>
            </a:r>
            <a:r>
              <a:rPr lang="ru-RU" sz="1400" dirty="0"/>
              <a:t> </a:t>
            </a:r>
            <a:r>
              <a:rPr lang="ru-RU" sz="1400" dirty="0" smtClean="0"/>
              <a:t> </a:t>
            </a:r>
            <a:r>
              <a:rPr lang="ru-RU" sz="1400" dirty="0" err="1"/>
              <a:t>години</a:t>
            </a:r>
            <a:r>
              <a:rPr lang="ru-RU" sz="1400" dirty="0"/>
              <a:t> в ОУ </a:t>
            </a:r>
            <a:r>
              <a:rPr lang="ru-RU" sz="1400" dirty="0" smtClean="0"/>
              <a:t>„</a:t>
            </a:r>
            <a:r>
              <a:rPr lang="ru-RU" sz="1400" dirty="0" err="1" smtClean="0"/>
              <a:t>Христо</a:t>
            </a:r>
            <a:r>
              <a:rPr lang="ru-RU" sz="1400" dirty="0" smtClean="0"/>
              <a:t> </a:t>
            </a:r>
            <a:r>
              <a:rPr lang="ru-RU" sz="1400" dirty="0" err="1" smtClean="0"/>
              <a:t>Смирненски</a:t>
            </a:r>
            <a:r>
              <a:rPr lang="ru-RU" sz="1400" dirty="0" smtClean="0"/>
              <a:t>“ </a:t>
            </a:r>
            <a:r>
              <a:rPr lang="ru-RU" sz="1400" dirty="0"/>
              <a:t>село </a:t>
            </a:r>
            <a:r>
              <a:rPr lang="ru-RU" sz="1400" dirty="0" err="1" smtClean="0"/>
              <a:t>Радиево</a:t>
            </a:r>
            <a:r>
              <a:rPr lang="ru-RU" sz="1400" dirty="0"/>
              <a:t> </a:t>
            </a:r>
            <a:r>
              <a:rPr lang="ru-RU" sz="1400" dirty="0" smtClean="0"/>
              <a:t>  </a:t>
            </a:r>
            <a:r>
              <a:rPr lang="ru-RU" sz="1400" dirty="0"/>
              <a:t>се </a:t>
            </a:r>
            <a:r>
              <a:rPr lang="ru-RU" sz="1400" dirty="0" err="1"/>
              <a:t>повиши</a:t>
            </a:r>
            <a:r>
              <a:rPr lang="ru-RU" sz="1400" dirty="0"/>
              <a:t> </a:t>
            </a:r>
            <a:r>
              <a:rPr lang="ru-RU" sz="1400" dirty="0" err="1"/>
              <a:t>мотивацията</a:t>
            </a:r>
            <a:r>
              <a:rPr lang="ru-RU" sz="1400" dirty="0"/>
              <a:t> на </a:t>
            </a:r>
            <a:r>
              <a:rPr lang="ru-RU" sz="1400" dirty="0" err="1"/>
              <a:t>учениците</a:t>
            </a:r>
            <a:r>
              <a:rPr lang="ru-RU" sz="1400" dirty="0"/>
              <a:t> за </a:t>
            </a:r>
            <a:r>
              <a:rPr lang="ru-RU" sz="1400" dirty="0" err="1"/>
              <a:t>постигане</a:t>
            </a:r>
            <a:r>
              <a:rPr lang="ru-RU" sz="1400" dirty="0"/>
              <a:t> на </a:t>
            </a:r>
            <a:r>
              <a:rPr lang="ru-RU" sz="1400" dirty="0" err="1"/>
              <a:t>по-високи</a:t>
            </a:r>
            <a:r>
              <a:rPr lang="ru-RU" sz="1400" dirty="0"/>
              <a:t> </a:t>
            </a:r>
            <a:r>
              <a:rPr lang="ru-RU" sz="1400" dirty="0" err="1"/>
              <a:t>резултати</a:t>
            </a:r>
            <a:r>
              <a:rPr lang="ru-RU" sz="1400" dirty="0"/>
              <a:t>.</a:t>
            </a:r>
          </a:p>
          <a:p>
            <a:pPr marL="425450" indent="-285750" algn="l">
              <a:buFont typeface="Wingdings" pitchFamily="2" charset="2"/>
              <a:buChar char="Ø"/>
            </a:pPr>
            <a:r>
              <a:rPr lang="ru-RU" sz="1400" dirty="0"/>
              <a:t>При работа в </a:t>
            </a:r>
            <a:r>
              <a:rPr lang="ru-RU" sz="1400" dirty="0" err="1"/>
              <a:t>по-малки</a:t>
            </a:r>
            <a:r>
              <a:rPr lang="ru-RU" sz="1400" dirty="0"/>
              <a:t> </a:t>
            </a:r>
            <a:r>
              <a:rPr lang="ru-RU" sz="1400" dirty="0" err="1"/>
              <a:t>групи</a:t>
            </a:r>
            <a:r>
              <a:rPr lang="ru-RU" sz="1400" dirty="0"/>
              <a:t> </a:t>
            </a:r>
            <a:r>
              <a:rPr lang="ru-RU" sz="1400" dirty="0" err="1"/>
              <a:t>учениците</a:t>
            </a:r>
            <a:r>
              <a:rPr lang="ru-RU" sz="1400" dirty="0"/>
              <a:t> </a:t>
            </a:r>
            <a:r>
              <a:rPr lang="ru-RU" sz="1400" dirty="0" err="1"/>
              <a:t>добиха</a:t>
            </a:r>
            <a:r>
              <a:rPr lang="ru-RU" sz="1400" dirty="0"/>
              <a:t> </a:t>
            </a:r>
            <a:r>
              <a:rPr lang="ru-RU" sz="1400" dirty="0" err="1"/>
              <a:t>увереност</a:t>
            </a:r>
            <a:r>
              <a:rPr lang="ru-RU" sz="1400" dirty="0"/>
              <a:t> в </a:t>
            </a:r>
            <a:r>
              <a:rPr lang="ru-RU" sz="1400" dirty="0" err="1"/>
              <a:t>своите</a:t>
            </a:r>
            <a:r>
              <a:rPr lang="ru-RU" sz="1400" dirty="0"/>
              <a:t> способности и </a:t>
            </a:r>
            <a:r>
              <a:rPr lang="ru-RU" sz="1400" dirty="0" err="1"/>
              <a:t>показаха</a:t>
            </a:r>
            <a:r>
              <a:rPr lang="ru-RU" sz="1400" dirty="0"/>
              <a:t>, че </a:t>
            </a:r>
            <a:r>
              <a:rPr lang="ru-RU" sz="1400" dirty="0" err="1"/>
              <a:t>знаят</a:t>
            </a:r>
            <a:r>
              <a:rPr lang="ru-RU" sz="1400" dirty="0"/>
              <a:t> и </a:t>
            </a:r>
            <a:r>
              <a:rPr lang="ru-RU" sz="1400" dirty="0" err="1"/>
              <a:t>могат</a:t>
            </a:r>
            <a:r>
              <a:rPr lang="ru-RU" sz="1400" dirty="0"/>
              <a:t> да се справят с </a:t>
            </a:r>
            <a:r>
              <a:rPr lang="ru-RU" sz="1400" dirty="0" err="1"/>
              <a:t>поставените</a:t>
            </a:r>
            <a:r>
              <a:rPr lang="ru-RU" sz="1400" dirty="0"/>
              <a:t> задачи</a:t>
            </a:r>
            <a:r>
              <a:rPr lang="ru-RU" sz="1400" dirty="0" smtClean="0"/>
              <a:t>;</a:t>
            </a:r>
          </a:p>
          <a:p>
            <a:pPr algn="l">
              <a:buFont typeface="Wingdings" pitchFamily="2" charset="2"/>
              <a:buChar char="Ø"/>
            </a:pPr>
            <a:r>
              <a:rPr lang="ru-RU" sz="1400" dirty="0" err="1"/>
              <a:t>Осигурена</a:t>
            </a:r>
            <a:r>
              <a:rPr lang="ru-RU" sz="1400" dirty="0"/>
              <a:t> е </a:t>
            </a:r>
            <a:r>
              <a:rPr lang="ru-RU" sz="1400" dirty="0" err="1"/>
              <a:t>възможност</a:t>
            </a:r>
            <a:r>
              <a:rPr lang="ru-RU" sz="1400" dirty="0"/>
              <a:t> чрез </a:t>
            </a:r>
            <a:r>
              <a:rPr lang="ru-RU" sz="1400" dirty="0" err="1"/>
              <a:t>допълнително</a:t>
            </a:r>
            <a:r>
              <a:rPr lang="ru-RU" sz="1400" dirty="0"/>
              <a:t> обучение по БЕЛ и математика да се </a:t>
            </a:r>
            <a:r>
              <a:rPr lang="ru-RU" sz="1400" dirty="0" err="1"/>
              <a:t>компенсират</a:t>
            </a:r>
            <a:r>
              <a:rPr lang="ru-RU" sz="1400" dirty="0"/>
              <a:t> </a:t>
            </a:r>
            <a:r>
              <a:rPr lang="ru-RU" sz="1400" dirty="0" err="1"/>
              <a:t>пропуските</a:t>
            </a:r>
            <a:r>
              <a:rPr lang="ru-RU" sz="1400" dirty="0"/>
              <a:t> в </a:t>
            </a:r>
            <a:r>
              <a:rPr lang="ru-RU" sz="1400" dirty="0" err="1"/>
              <a:t>резултат</a:t>
            </a:r>
            <a:r>
              <a:rPr lang="ru-RU" sz="1400" dirty="0"/>
              <a:t> на </a:t>
            </a:r>
            <a:r>
              <a:rPr lang="ru-RU" sz="1400" dirty="0" err="1"/>
              <a:t>отсъствия</a:t>
            </a:r>
            <a:r>
              <a:rPr lang="ru-RU" sz="1400" dirty="0"/>
              <a:t> по </a:t>
            </a:r>
            <a:r>
              <a:rPr lang="ru-RU" sz="1400" dirty="0" err="1"/>
              <a:t>здравословни</a:t>
            </a:r>
            <a:r>
              <a:rPr lang="ru-RU" sz="1400" dirty="0"/>
              <a:t> или </a:t>
            </a:r>
            <a:r>
              <a:rPr lang="ru-RU" sz="1400" dirty="0" err="1"/>
              <a:t>други</a:t>
            </a:r>
            <a:r>
              <a:rPr lang="ru-RU" sz="1400" dirty="0"/>
              <a:t> причини.</a:t>
            </a:r>
          </a:p>
          <a:p>
            <a:pPr algn="l">
              <a:buFont typeface="Wingdings" pitchFamily="2" charset="2"/>
              <a:buChar char="Ø"/>
            </a:pPr>
            <a:r>
              <a:rPr lang="ru-RU" sz="1400" dirty="0" smtClean="0"/>
              <a:t>«</a:t>
            </a:r>
            <a:r>
              <a:rPr lang="ru-RU" sz="1400" dirty="0" err="1" smtClean="0"/>
              <a:t>Подкрепа</a:t>
            </a:r>
            <a:r>
              <a:rPr lang="ru-RU" sz="1400" dirty="0" smtClean="0"/>
              <a:t> за успех» </a:t>
            </a:r>
            <a:r>
              <a:rPr lang="ru-RU" sz="1400" dirty="0" err="1" smtClean="0"/>
              <a:t>подпомогна</a:t>
            </a:r>
            <a:r>
              <a:rPr lang="ru-RU" sz="1400" dirty="0" smtClean="0"/>
              <a:t> </a:t>
            </a:r>
            <a:r>
              <a:rPr lang="ru-RU" sz="1400" dirty="0" err="1" smtClean="0"/>
              <a:t>учениците</a:t>
            </a:r>
            <a:r>
              <a:rPr lang="ru-RU" sz="1400" dirty="0" smtClean="0"/>
              <a:t> с </a:t>
            </a:r>
            <a:r>
              <a:rPr lang="ru-RU" sz="1400" dirty="0" err="1" smtClean="0"/>
              <a:t>образователни</a:t>
            </a:r>
            <a:r>
              <a:rPr lang="ru-RU" sz="1400" dirty="0" smtClean="0"/>
              <a:t> пропуски по </a:t>
            </a:r>
            <a:r>
              <a:rPr lang="ru-RU" sz="1400" dirty="0" err="1" smtClean="0"/>
              <a:t>време</a:t>
            </a:r>
            <a:r>
              <a:rPr lang="ru-RU" sz="1400" dirty="0" smtClean="0"/>
              <a:t> на </a:t>
            </a:r>
            <a:r>
              <a:rPr lang="ru-RU" sz="1400" dirty="0" err="1" smtClean="0"/>
              <a:t>обучението</a:t>
            </a:r>
            <a:r>
              <a:rPr lang="ru-RU" sz="1400" dirty="0" smtClean="0"/>
              <a:t> от </a:t>
            </a:r>
            <a:r>
              <a:rPr lang="ru-RU" sz="1400" dirty="0" err="1" smtClean="0"/>
              <a:t>разстояние</a:t>
            </a:r>
            <a:r>
              <a:rPr lang="ru-RU" sz="1400" dirty="0" smtClean="0"/>
              <a:t> в </a:t>
            </a:r>
            <a:r>
              <a:rPr lang="ru-RU" sz="1400" dirty="0" err="1" smtClean="0"/>
              <a:t>електронна</a:t>
            </a:r>
            <a:r>
              <a:rPr lang="ru-RU" sz="1400" dirty="0" smtClean="0"/>
              <a:t> среда.</a:t>
            </a:r>
            <a:endParaRPr lang="ru-RU" sz="1400" dirty="0"/>
          </a:p>
          <a:p>
            <a:pPr algn="l">
              <a:buFont typeface="Wingdings" pitchFamily="2" charset="2"/>
              <a:buChar char="Ø"/>
            </a:pPr>
            <a:r>
              <a:rPr lang="ru-RU" sz="1400" dirty="0" err="1"/>
              <a:t>Всички</a:t>
            </a:r>
            <a:r>
              <a:rPr lang="ru-RU" sz="1400" dirty="0"/>
              <a:t> </a:t>
            </a:r>
            <a:r>
              <a:rPr lang="ru-RU" sz="1400" dirty="0" err="1"/>
              <a:t>ученици</a:t>
            </a:r>
            <a:r>
              <a:rPr lang="ru-RU" sz="1400" dirty="0"/>
              <a:t> от </a:t>
            </a:r>
            <a:r>
              <a:rPr lang="ru-RU" sz="1400" dirty="0" err="1"/>
              <a:t>първи</a:t>
            </a:r>
            <a:r>
              <a:rPr lang="ru-RU" sz="1400" dirty="0"/>
              <a:t> до </a:t>
            </a:r>
            <a:r>
              <a:rPr lang="ru-RU" sz="1400" dirty="0" err="1"/>
              <a:t>седми</a:t>
            </a:r>
            <a:r>
              <a:rPr lang="ru-RU" sz="1400" dirty="0"/>
              <a:t> </a:t>
            </a:r>
            <a:r>
              <a:rPr lang="ru-RU" sz="1400" dirty="0" err="1" smtClean="0"/>
              <a:t>клас,които</a:t>
            </a:r>
            <a:r>
              <a:rPr lang="ru-RU" sz="1400" dirty="0" smtClean="0"/>
              <a:t> </a:t>
            </a:r>
            <a:r>
              <a:rPr lang="ru-RU" sz="1400" dirty="0" err="1" smtClean="0"/>
              <a:t>са</a:t>
            </a:r>
            <a:r>
              <a:rPr lang="ru-RU" sz="1400" dirty="0" smtClean="0"/>
              <a:t> </a:t>
            </a:r>
            <a:r>
              <a:rPr lang="ru-RU" sz="1400" dirty="0" err="1" smtClean="0"/>
              <a:t>включени</a:t>
            </a:r>
            <a:r>
              <a:rPr lang="ru-RU" sz="1400" dirty="0" smtClean="0"/>
              <a:t> в </a:t>
            </a:r>
            <a:r>
              <a:rPr lang="ru-RU" sz="1400" dirty="0" err="1" smtClean="0"/>
              <a:t>групите</a:t>
            </a:r>
            <a:r>
              <a:rPr lang="ru-RU" sz="1400" dirty="0" smtClean="0"/>
              <a:t>  </a:t>
            </a:r>
            <a:r>
              <a:rPr lang="ru-RU" sz="1400" dirty="0"/>
              <a:t>активно </a:t>
            </a:r>
            <a:r>
              <a:rPr lang="ru-RU" sz="1400" dirty="0" err="1"/>
              <a:t>участват</a:t>
            </a:r>
            <a:r>
              <a:rPr lang="ru-RU" sz="1400" dirty="0"/>
              <a:t> в </a:t>
            </a:r>
            <a:r>
              <a:rPr lang="ru-RU" sz="1400" dirty="0" err="1"/>
              <a:t>проектните</a:t>
            </a:r>
            <a:r>
              <a:rPr lang="ru-RU" sz="1400" dirty="0"/>
              <a:t> </a:t>
            </a:r>
            <a:r>
              <a:rPr lang="ru-RU" sz="1400" dirty="0" err="1"/>
              <a:t>дейности</a:t>
            </a:r>
            <a:r>
              <a:rPr lang="ru-RU" sz="1400" dirty="0"/>
              <a:t>.</a:t>
            </a:r>
          </a:p>
          <a:p>
            <a:pPr algn="l"/>
            <a:endParaRPr lang="ru-RU" sz="1400" dirty="0"/>
          </a:p>
          <a:p>
            <a:endParaRPr lang="bg-BG" sz="1100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1979712" y="55552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800" b="1" i="1" dirty="0" smtClean="0">
                <a:solidFill>
                  <a:srgbClr val="FF9900"/>
                </a:solidFill>
              </a:rPr>
              <a:t>РЕЗУЛТАТИТЕ  ОТ РАБОТАТА ПО ПРОЕКТА</a:t>
            </a:r>
            <a:endParaRPr lang="bg-BG" sz="1800" b="1" i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Сформирани групи по проекта</a:t>
            </a:r>
            <a:endParaRPr dirty="0"/>
          </a:p>
        </p:txBody>
      </p:sp>
      <p:sp>
        <p:nvSpPr>
          <p:cNvPr id="277" name="Google Shape;277;p34"/>
          <p:cNvSpPr txBox="1">
            <a:spLocks noGrp="1"/>
          </p:cNvSpPr>
          <p:nvPr>
            <p:ph type="body" idx="1"/>
          </p:nvPr>
        </p:nvSpPr>
        <p:spPr>
          <a:xfrm>
            <a:off x="996225" y="1285875"/>
            <a:ext cx="7117663" cy="28700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 i="1" dirty="0" smtClean="0"/>
              <a:t>  Целевите групи по проект „Подкрепа за успех“ в ОУ „Христо Смирненски“-с.Радиево включват  ученици в риск от отпадане  от училище. През учебната 2021/2022 година </a:t>
            </a:r>
            <a:r>
              <a:rPr lang="bg-BG" sz="1800" b="1" i="1" dirty="0"/>
              <a:t> </a:t>
            </a:r>
            <a:r>
              <a:rPr lang="bg-BG" sz="1800" b="1" i="1" dirty="0" smtClean="0"/>
              <a:t>са сформирани 7 групи по проекта.Шест от тях са свързани с допълнително обучение по Български език и литература  в  1-ви,2-ри,3-ти,5-ти,6-ти и 7-ми клас ,и една група в 4-ти клас за допълнително обучение по математика.</a:t>
            </a:r>
            <a:endParaRPr sz="1800" b="1" i="1" dirty="0"/>
          </a:p>
        </p:txBody>
      </p:sp>
      <p:grpSp>
        <p:nvGrpSpPr>
          <p:cNvPr id="278" name="Google Shape;278;p34"/>
          <p:cNvGrpSpPr/>
          <p:nvPr/>
        </p:nvGrpSpPr>
        <p:grpSpPr>
          <a:xfrm>
            <a:off x="7900263" y="275350"/>
            <a:ext cx="777038" cy="619488"/>
            <a:chOff x="7900263" y="275350"/>
            <a:chExt cx="777038" cy="619488"/>
          </a:xfrm>
        </p:grpSpPr>
        <p:sp>
          <p:nvSpPr>
            <p:cNvPr id="279" name="Google Shape;279;p34"/>
            <p:cNvSpPr/>
            <p:nvPr/>
          </p:nvSpPr>
          <p:spPr>
            <a:xfrm>
              <a:off x="8113888" y="275350"/>
              <a:ext cx="313875" cy="324875"/>
            </a:xfrm>
            <a:custGeom>
              <a:avLst/>
              <a:gdLst/>
              <a:ahLst/>
              <a:cxnLst/>
              <a:rect l="l" t="t" r="r" b="b"/>
              <a:pathLst>
                <a:path w="12555" h="12995" extrusionOk="0">
                  <a:moveTo>
                    <a:pt x="2742" y="11634"/>
                  </a:moveTo>
                  <a:cubicBezTo>
                    <a:pt x="2909" y="11321"/>
                    <a:pt x="3160" y="11467"/>
                    <a:pt x="3369" y="11509"/>
                  </a:cubicBezTo>
                  <a:cubicBezTo>
                    <a:pt x="3872" y="11676"/>
                    <a:pt x="4374" y="11739"/>
                    <a:pt x="4897" y="11593"/>
                  </a:cubicBezTo>
                  <a:cubicBezTo>
                    <a:pt x="5002" y="11572"/>
                    <a:pt x="5085" y="11509"/>
                    <a:pt x="5148" y="11467"/>
                  </a:cubicBezTo>
                  <a:cubicBezTo>
                    <a:pt x="4562" y="10253"/>
                    <a:pt x="3976" y="9061"/>
                    <a:pt x="3369" y="7826"/>
                  </a:cubicBezTo>
                  <a:lnTo>
                    <a:pt x="2784" y="7826"/>
                  </a:lnTo>
                  <a:cubicBezTo>
                    <a:pt x="2512" y="7826"/>
                    <a:pt x="2323" y="7701"/>
                    <a:pt x="2261" y="7429"/>
                  </a:cubicBezTo>
                  <a:cubicBezTo>
                    <a:pt x="2177" y="7178"/>
                    <a:pt x="2261" y="6968"/>
                    <a:pt x="2470" y="6801"/>
                  </a:cubicBezTo>
                  <a:cubicBezTo>
                    <a:pt x="2595" y="6696"/>
                    <a:pt x="2742" y="6613"/>
                    <a:pt x="2888" y="6508"/>
                  </a:cubicBezTo>
                  <a:cubicBezTo>
                    <a:pt x="2805" y="4918"/>
                    <a:pt x="2637" y="4395"/>
                    <a:pt x="1968" y="3328"/>
                  </a:cubicBezTo>
                  <a:cubicBezTo>
                    <a:pt x="1842" y="3411"/>
                    <a:pt x="1675" y="3453"/>
                    <a:pt x="1570" y="3558"/>
                  </a:cubicBezTo>
                  <a:cubicBezTo>
                    <a:pt x="1340" y="3788"/>
                    <a:pt x="1131" y="4081"/>
                    <a:pt x="900" y="4311"/>
                  </a:cubicBezTo>
                  <a:cubicBezTo>
                    <a:pt x="796" y="4416"/>
                    <a:pt x="587" y="4479"/>
                    <a:pt x="419" y="4499"/>
                  </a:cubicBezTo>
                  <a:cubicBezTo>
                    <a:pt x="315" y="4499"/>
                    <a:pt x="189" y="4395"/>
                    <a:pt x="1" y="4311"/>
                  </a:cubicBezTo>
                  <a:cubicBezTo>
                    <a:pt x="294" y="3935"/>
                    <a:pt x="545" y="3558"/>
                    <a:pt x="817" y="3223"/>
                  </a:cubicBezTo>
                  <a:cubicBezTo>
                    <a:pt x="1068" y="2909"/>
                    <a:pt x="1340" y="2595"/>
                    <a:pt x="1633" y="2282"/>
                  </a:cubicBezTo>
                  <a:cubicBezTo>
                    <a:pt x="1591" y="2051"/>
                    <a:pt x="1549" y="1779"/>
                    <a:pt x="1570" y="1486"/>
                  </a:cubicBezTo>
                  <a:cubicBezTo>
                    <a:pt x="1591" y="1340"/>
                    <a:pt x="1696" y="1173"/>
                    <a:pt x="1842" y="1068"/>
                  </a:cubicBezTo>
                  <a:cubicBezTo>
                    <a:pt x="2009" y="942"/>
                    <a:pt x="2219" y="1026"/>
                    <a:pt x="2386" y="1173"/>
                  </a:cubicBezTo>
                  <a:lnTo>
                    <a:pt x="2616" y="1486"/>
                  </a:lnTo>
                  <a:cubicBezTo>
                    <a:pt x="2721" y="1486"/>
                    <a:pt x="2805" y="1507"/>
                    <a:pt x="2846" y="1466"/>
                  </a:cubicBezTo>
                  <a:cubicBezTo>
                    <a:pt x="3453" y="942"/>
                    <a:pt x="4165" y="754"/>
                    <a:pt x="4918" y="649"/>
                  </a:cubicBezTo>
                  <a:cubicBezTo>
                    <a:pt x="5838" y="524"/>
                    <a:pt x="6759" y="336"/>
                    <a:pt x="7659" y="189"/>
                  </a:cubicBezTo>
                  <a:cubicBezTo>
                    <a:pt x="8538" y="1"/>
                    <a:pt x="9207" y="419"/>
                    <a:pt x="9835" y="922"/>
                  </a:cubicBezTo>
                  <a:cubicBezTo>
                    <a:pt x="10253" y="1256"/>
                    <a:pt x="10358" y="2282"/>
                    <a:pt x="10065" y="2742"/>
                  </a:cubicBezTo>
                  <a:cubicBezTo>
                    <a:pt x="9709" y="3286"/>
                    <a:pt x="9312" y="3809"/>
                    <a:pt x="8914" y="4332"/>
                  </a:cubicBezTo>
                  <a:cubicBezTo>
                    <a:pt x="8789" y="4499"/>
                    <a:pt x="8663" y="4646"/>
                    <a:pt x="8475" y="4897"/>
                  </a:cubicBezTo>
                  <a:cubicBezTo>
                    <a:pt x="8705" y="4939"/>
                    <a:pt x="8872" y="5002"/>
                    <a:pt x="9019" y="5023"/>
                  </a:cubicBezTo>
                  <a:cubicBezTo>
                    <a:pt x="9709" y="5127"/>
                    <a:pt x="10379" y="5211"/>
                    <a:pt x="11069" y="5357"/>
                  </a:cubicBezTo>
                  <a:cubicBezTo>
                    <a:pt x="12011" y="5587"/>
                    <a:pt x="12555" y="6466"/>
                    <a:pt x="12408" y="7408"/>
                  </a:cubicBezTo>
                  <a:cubicBezTo>
                    <a:pt x="12262" y="8287"/>
                    <a:pt x="11927" y="9124"/>
                    <a:pt x="11279" y="9793"/>
                  </a:cubicBezTo>
                  <a:cubicBezTo>
                    <a:pt x="10484" y="10567"/>
                    <a:pt x="9647" y="11279"/>
                    <a:pt x="8642" y="11718"/>
                  </a:cubicBezTo>
                  <a:cubicBezTo>
                    <a:pt x="8600" y="11739"/>
                    <a:pt x="8579" y="11739"/>
                    <a:pt x="8559" y="11760"/>
                  </a:cubicBezTo>
                  <a:cubicBezTo>
                    <a:pt x="7408" y="12471"/>
                    <a:pt x="6131" y="12681"/>
                    <a:pt x="4813" y="12869"/>
                  </a:cubicBezTo>
                  <a:cubicBezTo>
                    <a:pt x="3767" y="12994"/>
                    <a:pt x="3223" y="12681"/>
                    <a:pt x="2742" y="11634"/>
                  </a:cubicBezTo>
                  <a:close/>
                  <a:moveTo>
                    <a:pt x="6759" y="11258"/>
                  </a:moveTo>
                  <a:cubicBezTo>
                    <a:pt x="7178" y="11049"/>
                    <a:pt x="7596" y="10839"/>
                    <a:pt x="8035" y="10651"/>
                  </a:cubicBezTo>
                  <a:cubicBezTo>
                    <a:pt x="8956" y="10274"/>
                    <a:pt x="9688" y="9647"/>
                    <a:pt x="10358" y="8998"/>
                  </a:cubicBezTo>
                  <a:cubicBezTo>
                    <a:pt x="10860" y="8538"/>
                    <a:pt x="11069" y="7931"/>
                    <a:pt x="11195" y="7261"/>
                  </a:cubicBezTo>
                  <a:cubicBezTo>
                    <a:pt x="11279" y="6927"/>
                    <a:pt x="11111" y="6675"/>
                    <a:pt x="10776" y="6529"/>
                  </a:cubicBezTo>
                  <a:cubicBezTo>
                    <a:pt x="10672" y="6508"/>
                    <a:pt x="10588" y="6466"/>
                    <a:pt x="10484" y="6466"/>
                  </a:cubicBezTo>
                  <a:cubicBezTo>
                    <a:pt x="9521" y="6278"/>
                    <a:pt x="8517" y="6090"/>
                    <a:pt x="7533" y="6383"/>
                  </a:cubicBezTo>
                  <a:cubicBezTo>
                    <a:pt x="7240" y="6466"/>
                    <a:pt x="6926" y="6508"/>
                    <a:pt x="6613" y="6529"/>
                  </a:cubicBezTo>
                  <a:cubicBezTo>
                    <a:pt x="5880" y="6613"/>
                    <a:pt x="5274" y="7010"/>
                    <a:pt x="4646" y="7345"/>
                  </a:cubicBezTo>
                  <a:cubicBezTo>
                    <a:pt x="5106" y="8831"/>
                    <a:pt x="5922" y="10379"/>
                    <a:pt x="6759" y="11258"/>
                  </a:cubicBezTo>
                  <a:close/>
                  <a:moveTo>
                    <a:pt x="4144" y="6090"/>
                  </a:moveTo>
                  <a:cubicBezTo>
                    <a:pt x="4604" y="5859"/>
                    <a:pt x="4939" y="5650"/>
                    <a:pt x="5294" y="5525"/>
                  </a:cubicBezTo>
                  <a:cubicBezTo>
                    <a:pt x="6801" y="4939"/>
                    <a:pt x="7847" y="3872"/>
                    <a:pt x="8747" y="2595"/>
                  </a:cubicBezTo>
                  <a:cubicBezTo>
                    <a:pt x="9228" y="1863"/>
                    <a:pt x="9123" y="1507"/>
                    <a:pt x="8266" y="1277"/>
                  </a:cubicBezTo>
                  <a:cubicBezTo>
                    <a:pt x="8056" y="1235"/>
                    <a:pt x="7805" y="1256"/>
                    <a:pt x="7554" y="1277"/>
                  </a:cubicBezTo>
                  <a:cubicBezTo>
                    <a:pt x="6675" y="1424"/>
                    <a:pt x="5818" y="1633"/>
                    <a:pt x="4918" y="1738"/>
                  </a:cubicBezTo>
                  <a:cubicBezTo>
                    <a:pt x="4206" y="1800"/>
                    <a:pt x="3641" y="2114"/>
                    <a:pt x="3097" y="2700"/>
                  </a:cubicBezTo>
                  <a:cubicBezTo>
                    <a:pt x="3307" y="3223"/>
                    <a:pt x="3537" y="3746"/>
                    <a:pt x="3704" y="4290"/>
                  </a:cubicBezTo>
                  <a:cubicBezTo>
                    <a:pt x="3934" y="4834"/>
                    <a:pt x="3997" y="5420"/>
                    <a:pt x="4144" y="6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4"/>
            <p:cNvSpPr/>
            <p:nvPr/>
          </p:nvSpPr>
          <p:spPr>
            <a:xfrm>
              <a:off x="7900263" y="445013"/>
              <a:ext cx="283550" cy="431575"/>
            </a:xfrm>
            <a:custGeom>
              <a:avLst/>
              <a:gdLst/>
              <a:ahLst/>
              <a:cxnLst/>
              <a:rect l="l" t="t" r="r" b="b"/>
              <a:pathLst>
                <a:path w="11342" h="17263" extrusionOk="0">
                  <a:moveTo>
                    <a:pt x="7826" y="9709"/>
                  </a:moveTo>
                  <a:cubicBezTo>
                    <a:pt x="7324" y="10316"/>
                    <a:pt x="6738" y="10420"/>
                    <a:pt x="6110" y="10399"/>
                  </a:cubicBezTo>
                  <a:cubicBezTo>
                    <a:pt x="5797" y="10399"/>
                    <a:pt x="5483" y="10504"/>
                    <a:pt x="5169" y="10630"/>
                  </a:cubicBezTo>
                  <a:cubicBezTo>
                    <a:pt x="4750" y="10776"/>
                    <a:pt x="4353" y="10985"/>
                    <a:pt x="3976" y="11195"/>
                  </a:cubicBezTo>
                  <a:cubicBezTo>
                    <a:pt x="3411" y="11487"/>
                    <a:pt x="2867" y="11739"/>
                    <a:pt x="2261" y="11822"/>
                  </a:cubicBezTo>
                  <a:cubicBezTo>
                    <a:pt x="2030" y="11843"/>
                    <a:pt x="1821" y="12011"/>
                    <a:pt x="1549" y="12136"/>
                  </a:cubicBezTo>
                  <a:cubicBezTo>
                    <a:pt x="1486" y="12868"/>
                    <a:pt x="1403" y="13580"/>
                    <a:pt x="1382" y="14312"/>
                  </a:cubicBezTo>
                  <a:cubicBezTo>
                    <a:pt x="1361" y="14919"/>
                    <a:pt x="1361" y="15547"/>
                    <a:pt x="1319" y="16153"/>
                  </a:cubicBezTo>
                  <a:cubicBezTo>
                    <a:pt x="1319" y="16384"/>
                    <a:pt x="1298" y="16635"/>
                    <a:pt x="1193" y="16844"/>
                  </a:cubicBezTo>
                  <a:cubicBezTo>
                    <a:pt x="1131" y="17011"/>
                    <a:pt x="942" y="17158"/>
                    <a:pt x="775" y="17221"/>
                  </a:cubicBezTo>
                  <a:cubicBezTo>
                    <a:pt x="566" y="17262"/>
                    <a:pt x="377" y="17116"/>
                    <a:pt x="336" y="16907"/>
                  </a:cubicBezTo>
                  <a:cubicBezTo>
                    <a:pt x="252" y="16551"/>
                    <a:pt x="168" y="16195"/>
                    <a:pt x="147" y="15840"/>
                  </a:cubicBezTo>
                  <a:cubicBezTo>
                    <a:pt x="1" y="13454"/>
                    <a:pt x="231" y="11132"/>
                    <a:pt x="629" y="8788"/>
                  </a:cubicBezTo>
                  <a:cubicBezTo>
                    <a:pt x="942" y="7073"/>
                    <a:pt x="1382" y="5399"/>
                    <a:pt x="1737" y="3662"/>
                  </a:cubicBezTo>
                  <a:cubicBezTo>
                    <a:pt x="1905" y="2888"/>
                    <a:pt x="2302" y="2156"/>
                    <a:pt x="2365" y="1319"/>
                  </a:cubicBezTo>
                  <a:cubicBezTo>
                    <a:pt x="2407" y="1026"/>
                    <a:pt x="2616" y="712"/>
                    <a:pt x="2825" y="461"/>
                  </a:cubicBezTo>
                  <a:cubicBezTo>
                    <a:pt x="3160" y="42"/>
                    <a:pt x="3830" y="0"/>
                    <a:pt x="4227" y="419"/>
                  </a:cubicBezTo>
                  <a:cubicBezTo>
                    <a:pt x="4395" y="607"/>
                    <a:pt x="4520" y="816"/>
                    <a:pt x="4646" y="1005"/>
                  </a:cubicBezTo>
                  <a:cubicBezTo>
                    <a:pt x="6215" y="3432"/>
                    <a:pt x="7701" y="5901"/>
                    <a:pt x="8935" y="8516"/>
                  </a:cubicBezTo>
                  <a:cubicBezTo>
                    <a:pt x="9312" y="9290"/>
                    <a:pt x="9772" y="10002"/>
                    <a:pt x="10170" y="10755"/>
                  </a:cubicBezTo>
                  <a:cubicBezTo>
                    <a:pt x="10504" y="11404"/>
                    <a:pt x="10818" y="12073"/>
                    <a:pt x="11132" y="12722"/>
                  </a:cubicBezTo>
                  <a:cubicBezTo>
                    <a:pt x="11216" y="12848"/>
                    <a:pt x="11258" y="13036"/>
                    <a:pt x="11300" y="13182"/>
                  </a:cubicBezTo>
                  <a:cubicBezTo>
                    <a:pt x="11341" y="13705"/>
                    <a:pt x="10797" y="14103"/>
                    <a:pt x="10295" y="13894"/>
                  </a:cubicBezTo>
                  <a:cubicBezTo>
                    <a:pt x="9940" y="13747"/>
                    <a:pt x="9668" y="13496"/>
                    <a:pt x="9563" y="13140"/>
                  </a:cubicBezTo>
                  <a:cubicBezTo>
                    <a:pt x="9228" y="11906"/>
                    <a:pt x="8370" y="10964"/>
                    <a:pt x="7826" y="9709"/>
                  </a:cubicBezTo>
                  <a:close/>
                  <a:moveTo>
                    <a:pt x="3600" y="2386"/>
                  </a:moveTo>
                  <a:cubicBezTo>
                    <a:pt x="2637" y="4813"/>
                    <a:pt x="2323" y="7156"/>
                    <a:pt x="1821" y="9416"/>
                  </a:cubicBezTo>
                  <a:cubicBezTo>
                    <a:pt x="1779" y="9709"/>
                    <a:pt x="1821" y="10044"/>
                    <a:pt x="1821" y="10420"/>
                  </a:cubicBezTo>
                  <a:cubicBezTo>
                    <a:pt x="2114" y="10399"/>
                    <a:pt x="2344" y="10399"/>
                    <a:pt x="2553" y="10316"/>
                  </a:cubicBezTo>
                  <a:cubicBezTo>
                    <a:pt x="2930" y="10148"/>
                    <a:pt x="3286" y="9981"/>
                    <a:pt x="3662" y="9772"/>
                  </a:cubicBezTo>
                  <a:cubicBezTo>
                    <a:pt x="4709" y="9165"/>
                    <a:pt x="5776" y="8746"/>
                    <a:pt x="7010" y="8935"/>
                  </a:cubicBezTo>
                  <a:cubicBezTo>
                    <a:pt x="7094" y="8935"/>
                    <a:pt x="7136" y="8872"/>
                    <a:pt x="7324" y="8830"/>
                  </a:cubicBezTo>
                  <a:cubicBezTo>
                    <a:pt x="6320" y="6633"/>
                    <a:pt x="5169" y="4541"/>
                    <a:pt x="3600" y="23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8380150" y="567888"/>
              <a:ext cx="297150" cy="326950"/>
            </a:xfrm>
            <a:custGeom>
              <a:avLst/>
              <a:gdLst/>
              <a:ahLst/>
              <a:cxnLst/>
              <a:rect l="l" t="t" r="r" b="b"/>
              <a:pathLst>
                <a:path w="11886" h="13078" extrusionOk="0">
                  <a:moveTo>
                    <a:pt x="11195" y="8181"/>
                  </a:moveTo>
                  <a:cubicBezTo>
                    <a:pt x="11864" y="8997"/>
                    <a:pt x="11885" y="9102"/>
                    <a:pt x="11509" y="9772"/>
                  </a:cubicBezTo>
                  <a:cubicBezTo>
                    <a:pt x="11027" y="10650"/>
                    <a:pt x="10483" y="11425"/>
                    <a:pt x="9521" y="11843"/>
                  </a:cubicBezTo>
                  <a:cubicBezTo>
                    <a:pt x="8956" y="12073"/>
                    <a:pt x="8496" y="12450"/>
                    <a:pt x="7952" y="12680"/>
                  </a:cubicBezTo>
                  <a:cubicBezTo>
                    <a:pt x="7052" y="13057"/>
                    <a:pt x="6131" y="13078"/>
                    <a:pt x="5190" y="12806"/>
                  </a:cubicBezTo>
                  <a:cubicBezTo>
                    <a:pt x="4813" y="12701"/>
                    <a:pt x="4353" y="12638"/>
                    <a:pt x="3934" y="12596"/>
                  </a:cubicBezTo>
                  <a:cubicBezTo>
                    <a:pt x="3349" y="12575"/>
                    <a:pt x="2888" y="12345"/>
                    <a:pt x="2512" y="11906"/>
                  </a:cubicBezTo>
                  <a:cubicBezTo>
                    <a:pt x="2030" y="11404"/>
                    <a:pt x="1570" y="10922"/>
                    <a:pt x="1068" y="10462"/>
                  </a:cubicBezTo>
                  <a:cubicBezTo>
                    <a:pt x="419" y="9834"/>
                    <a:pt x="147" y="9039"/>
                    <a:pt x="105" y="8181"/>
                  </a:cubicBezTo>
                  <a:cubicBezTo>
                    <a:pt x="43" y="7428"/>
                    <a:pt x="1" y="6633"/>
                    <a:pt x="126" y="5880"/>
                  </a:cubicBezTo>
                  <a:cubicBezTo>
                    <a:pt x="377" y="4185"/>
                    <a:pt x="984" y="2616"/>
                    <a:pt x="2240" y="1360"/>
                  </a:cubicBezTo>
                  <a:cubicBezTo>
                    <a:pt x="2574" y="1026"/>
                    <a:pt x="2993" y="858"/>
                    <a:pt x="3411" y="649"/>
                  </a:cubicBezTo>
                  <a:cubicBezTo>
                    <a:pt x="4750" y="0"/>
                    <a:pt x="6131" y="42"/>
                    <a:pt x="7533" y="210"/>
                  </a:cubicBezTo>
                  <a:cubicBezTo>
                    <a:pt x="8203" y="293"/>
                    <a:pt x="8642" y="1067"/>
                    <a:pt x="8391" y="1716"/>
                  </a:cubicBezTo>
                  <a:cubicBezTo>
                    <a:pt x="8370" y="1821"/>
                    <a:pt x="8203" y="1883"/>
                    <a:pt x="8077" y="1967"/>
                  </a:cubicBezTo>
                  <a:cubicBezTo>
                    <a:pt x="7805" y="1716"/>
                    <a:pt x="7575" y="1486"/>
                    <a:pt x="7324" y="1256"/>
                  </a:cubicBezTo>
                  <a:cubicBezTo>
                    <a:pt x="6299" y="1256"/>
                    <a:pt x="5336" y="1298"/>
                    <a:pt x="4332" y="1695"/>
                  </a:cubicBezTo>
                  <a:cubicBezTo>
                    <a:pt x="3244" y="2135"/>
                    <a:pt x="2658" y="2951"/>
                    <a:pt x="2219" y="3913"/>
                  </a:cubicBezTo>
                  <a:cubicBezTo>
                    <a:pt x="1612" y="5231"/>
                    <a:pt x="1528" y="6612"/>
                    <a:pt x="1675" y="8035"/>
                  </a:cubicBezTo>
                  <a:cubicBezTo>
                    <a:pt x="1696" y="8391"/>
                    <a:pt x="1821" y="8809"/>
                    <a:pt x="2051" y="9081"/>
                  </a:cubicBezTo>
                  <a:cubicBezTo>
                    <a:pt x="2553" y="9646"/>
                    <a:pt x="3097" y="10169"/>
                    <a:pt x="3683" y="10692"/>
                  </a:cubicBezTo>
                  <a:cubicBezTo>
                    <a:pt x="3809" y="10818"/>
                    <a:pt x="4039" y="10860"/>
                    <a:pt x="4248" y="10902"/>
                  </a:cubicBezTo>
                  <a:cubicBezTo>
                    <a:pt x="4667" y="11006"/>
                    <a:pt x="5085" y="11006"/>
                    <a:pt x="5483" y="11174"/>
                  </a:cubicBezTo>
                  <a:cubicBezTo>
                    <a:pt x="6403" y="11508"/>
                    <a:pt x="7240" y="11278"/>
                    <a:pt x="8056" y="10818"/>
                  </a:cubicBezTo>
                  <a:cubicBezTo>
                    <a:pt x="9123" y="10232"/>
                    <a:pt x="10149" y="9521"/>
                    <a:pt x="10818" y="8453"/>
                  </a:cubicBezTo>
                  <a:cubicBezTo>
                    <a:pt x="10902" y="8412"/>
                    <a:pt x="11027" y="8349"/>
                    <a:pt x="11195" y="8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p38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ово поле 1"/>
          <p:cNvSpPr txBox="1"/>
          <p:nvPr/>
        </p:nvSpPr>
        <p:spPr>
          <a:xfrm>
            <a:off x="7786190" y="2465812"/>
            <a:ext cx="103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800" b="1" i="1" dirty="0" smtClean="0">
                <a:solidFill>
                  <a:srgbClr val="3E6FA4"/>
                </a:solidFill>
                <a:latin typeface="Comic Sans MS" pitchFamily="66" charset="0"/>
              </a:rPr>
              <a:t>1 клас</a:t>
            </a:r>
          </a:p>
          <a:p>
            <a:pPr algn="ctr"/>
            <a:r>
              <a:rPr lang="bg-BG" sz="1800" b="1" i="1" dirty="0" smtClean="0">
                <a:solidFill>
                  <a:srgbClr val="3E6FA4"/>
                </a:solidFill>
                <a:latin typeface="Comic Sans MS" pitchFamily="66" charset="0"/>
              </a:rPr>
              <a:t>БЕЛ</a:t>
            </a:r>
            <a:endParaRPr lang="bg-BG" sz="1800" b="1" i="1" dirty="0">
              <a:solidFill>
                <a:srgbClr val="3E6FA4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Users\user\Desktop\СНИМКИ -ПОДКРЕПА\viber_изображение_2022-04-28_14-15-29-9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96" y="459997"/>
            <a:ext cx="6164394" cy="415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Заглавие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2050" name="Picture 2" descr="C:\Users\user\Desktop\СНИМКИ -ПОДКРЕПА\viber_изображение_2022-04-28_14-15-15-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01" y="411510"/>
            <a:ext cx="678148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ово поле 5"/>
          <p:cNvSpPr txBox="1"/>
          <p:nvPr/>
        </p:nvSpPr>
        <p:spPr>
          <a:xfrm>
            <a:off x="7884368" y="213970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g-BG" sz="1800" b="1" i="1" dirty="0" smtClean="0">
                <a:solidFill>
                  <a:srgbClr val="3E6FA4"/>
                </a:solidFill>
                <a:latin typeface="Comic Sans MS" pitchFamily="66" charset="0"/>
              </a:rPr>
              <a:t>2 </a:t>
            </a:r>
            <a:r>
              <a:rPr lang="bg-BG" sz="1800" b="1" i="1" dirty="0">
                <a:solidFill>
                  <a:srgbClr val="3E6FA4"/>
                </a:solidFill>
                <a:latin typeface="Comic Sans MS" pitchFamily="66" charset="0"/>
              </a:rPr>
              <a:t>клас</a:t>
            </a:r>
          </a:p>
          <a:p>
            <a:pPr lvl="0" algn="ctr"/>
            <a:r>
              <a:rPr lang="bg-BG" sz="1800" b="1" i="1" dirty="0">
                <a:solidFill>
                  <a:srgbClr val="3E6FA4"/>
                </a:solidFill>
                <a:latin typeface="Comic Sans MS" pitchFamily="66" charset="0"/>
              </a:rPr>
              <a:t>БЕЛ</a:t>
            </a:r>
          </a:p>
        </p:txBody>
      </p:sp>
    </p:spTree>
    <p:extLst>
      <p:ext uri="{BB962C8B-B14F-4D97-AF65-F5344CB8AC3E}">
        <p14:creationId xmlns:p14="http://schemas.microsoft.com/office/powerpoint/2010/main" val="28789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Заглавие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2050" name="Picture 2" descr="C:\Users\user\Desktop\СНИМКИ -ПОДКРЕПА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41" y="339502"/>
            <a:ext cx="6336704" cy="438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ово поле 6"/>
          <p:cNvSpPr txBox="1"/>
          <p:nvPr/>
        </p:nvSpPr>
        <p:spPr>
          <a:xfrm>
            <a:off x="7668344" y="199568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g-BG" b="1" i="1" dirty="0" smtClean="0">
                <a:solidFill>
                  <a:srgbClr val="3E6FA4"/>
                </a:solidFill>
                <a:latin typeface="Comic Sans MS" pitchFamily="66" charset="0"/>
              </a:rPr>
              <a:t>3 </a:t>
            </a:r>
            <a:r>
              <a:rPr lang="bg-BG" b="1" i="1" dirty="0">
                <a:solidFill>
                  <a:srgbClr val="3E6FA4"/>
                </a:solidFill>
                <a:latin typeface="Comic Sans MS" pitchFamily="66" charset="0"/>
              </a:rPr>
              <a:t>клас</a:t>
            </a:r>
          </a:p>
          <a:p>
            <a:pPr lvl="0" algn="ctr"/>
            <a:r>
              <a:rPr lang="bg-BG" b="1" i="1" dirty="0">
                <a:solidFill>
                  <a:srgbClr val="3E6FA4"/>
                </a:solidFill>
                <a:latin typeface="Comic Sans MS" pitchFamily="66" charset="0"/>
              </a:rPr>
              <a:t>БЕЛ</a:t>
            </a:r>
          </a:p>
        </p:txBody>
      </p:sp>
    </p:spTree>
    <p:extLst>
      <p:ext uri="{BB962C8B-B14F-4D97-AF65-F5344CB8AC3E}">
        <p14:creationId xmlns:p14="http://schemas.microsoft.com/office/powerpoint/2010/main" val="16957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493</Words>
  <Application>Microsoft Office PowerPoint</Application>
  <PresentationFormat>Презентация на цял екран (16:9)</PresentationFormat>
  <Paragraphs>47</Paragraphs>
  <Slides>18</Slides>
  <Notes>6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24" baseType="lpstr">
      <vt:lpstr>Arial</vt:lpstr>
      <vt:lpstr>Patrick Hand SC</vt:lpstr>
      <vt:lpstr>Comic Sans MS</vt:lpstr>
      <vt:lpstr>Wingdings</vt:lpstr>
      <vt:lpstr>Patrick Hand</vt:lpstr>
      <vt:lpstr>English Language Grammar Rules by Slidesgo</vt:lpstr>
      <vt:lpstr>„Подкрепа за успех“ ОУ“Христо Смирненски“-с.Радиево</vt:lpstr>
      <vt:lpstr>Основна цел на проекта</vt:lpstr>
      <vt:lpstr>Специфични цели на проекта</vt:lpstr>
      <vt:lpstr>—Пера Новачовичи</vt:lpstr>
      <vt:lpstr>Презентация на PowerPoint</vt:lpstr>
      <vt:lpstr>Сформирани групи по проекта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Образователният медиатор в училище</vt:lpstr>
      <vt:lpstr>Презентация на PowerPoint</vt:lpstr>
      <vt:lpstr>Презентация на PowerPoint</vt:lpstr>
      <vt:lpstr>ИНФОРМАЦИОННА КАМПАНИЯ ПО ПРОЕКТА</vt:lpstr>
      <vt:lpstr>БЛАГОДАРИМ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user</dc:creator>
  <cp:lastModifiedBy>user</cp:lastModifiedBy>
  <cp:revision>24</cp:revision>
  <dcterms:modified xsi:type="dcterms:W3CDTF">2022-05-30T12:26:39Z</dcterms:modified>
</cp:coreProperties>
</file>